
<file path=[Content_Types].xml><?xml version="1.0" encoding="utf-8"?>
<Types xmlns="http://schemas.openxmlformats.org/package/2006/content-types">
  <Default Extension="png" ContentType="image/png"/>
  <Default Extension="mp3" ContentType="audio/mpe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2"/>
  </p:notesMasterIdLst>
  <p:sldIdLst>
    <p:sldId id="256" r:id="rId2"/>
    <p:sldId id="297" r:id="rId3"/>
    <p:sldId id="257" r:id="rId4"/>
    <p:sldId id="258" r:id="rId5"/>
    <p:sldId id="299" r:id="rId6"/>
    <p:sldId id="261" r:id="rId7"/>
    <p:sldId id="301" r:id="rId8"/>
    <p:sldId id="263" r:id="rId9"/>
    <p:sldId id="300" r:id="rId10"/>
    <p:sldId id="298" r:id="rId11"/>
  </p:sldIdLst>
  <p:sldSz cx="9144000" cy="5143500" type="screen16x9"/>
  <p:notesSz cx="6858000" cy="9144000"/>
  <p:embeddedFontLst>
    <p:embeddedFont>
      <p:font typeface="Fira Sans Extra Condensed Medium" panose="020B0604020202020204" charset="0"/>
      <p:regular r:id="rId13"/>
      <p:bold r:id="rId14"/>
      <p:italic r:id="rId15"/>
      <p:boldItalic r:id="rId16"/>
    </p:embeddedFont>
    <p:embeddedFont>
      <p:font typeface="Raleway" panose="020B0604020202020204" charset="-52"/>
      <p:regular r:id="rId17"/>
      <p:bold r:id="rId18"/>
      <p:italic r:id="rId19"/>
      <p:boldItalic r:id="rId20"/>
    </p:embeddedFon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Fira Sans Medium" panose="020B0604020202020204" charset="0"/>
      <p:regular r:id="rId25"/>
      <p:bold r:id="rId26"/>
      <p:italic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59">
          <p15:clr>
            <a:srgbClr val="EA4335"/>
          </p15:clr>
        </p15:guide>
        <p15:guide id="2" pos="288">
          <p15:clr>
            <a:srgbClr val="EA4335"/>
          </p15:clr>
        </p15:guide>
        <p15:guide id="3" pos="5472">
          <p15:clr>
            <a:srgbClr val="EA4335"/>
          </p15:clr>
        </p15:guide>
        <p15:guide id="4" orient="horz" pos="2984">
          <p15:clr>
            <a:srgbClr val="EA4335"/>
          </p15:clr>
        </p15:guide>
        <p15:guide id="5" orient="horz" pos="504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DB3"/>
    <a:srgbClr val="FFFFFF"/>
    <a:srgbClr val="F2A365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658" y="67"/>
      </p:cViewPr>
      <p:guideLst>
        <p:guide orient="horz" pos="259"/>
        <p:guide pos="288"/>
        <p:guide pos="5472"/>
        <p:guide orient="horz" pos="2984"/>
        <p:guide orient="horz" pos="50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font" Target="fonts/font14.fntdata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font" Target="fonts/font16.fntdata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font" Target="fonts/font15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92a1ad2113_0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92a1ad2113_0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">
          <a:extLst>
            <a:ext uri="{FF2B5EF4-FFF2-40B4-BE49-F238E27FC236}">
              <a16:creationId xmlns:a16="http://schemas.microsoft.com/office/drawing/2014/main" id="{08678AD5-563D-D8EB-897E-9824997A9C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184d99d1a72_0_15:notes">
            <a:extLst>
              <a:ext uri="{FF2B5EF4-FFF2-40B4-BE49-F238E27FC236}">
                <a16:creationId xmlns:a16="http://schemas.microsoft.com/office/drawing/2014/main" id="{8220DCE4-5EB9-B3EB-78F1-9BD5D7AC95B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184d99d1a72_0_15:notes">
            <a:extLst>
              <a:ext uri="{FF2B5EF4-FFF2-40B4-BE49-F238E27FC236}">
                <a16:creationId xmlns:a16="http://schemas.microsoft.com/office/drawing/2014/main" id="{AF7053D3-9449-8D38-2760-29A97E639D7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718853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184d99d1a7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184d99d1a7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917364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91ed6c2d0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91ed6c2d0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91ed6c2d0b_0_2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91ed6c2d0b_0_2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>
          <a:extLst>
            <a:ext uri="{FF2B5EF4-FFF2-40B4-BE49-F238E27FC236}">
              <a16:creationId xmlns:a16="http://schemas.microsoft.com/office/drawing/2014/main" id="{EB9586E0-D2F2-792F-04FA-EF0075B948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91ed6c2d0b_0_267:notes">
            <a:extLst>
              <a:ext uri="{FF2B5EF4-FFF2-40B4-BE49-F238E27FC236}">
                <a16:creationId xmlns:a16="http://schemas.microsoft.com/office/drawing/2014/main" id="{CFAAA969-13BD-C0E7-03E3-E12220499B2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91ed6c2d0b_0_267:notes">
            <a:extLst>
              <a:ext uri="{FF2B5EF4-FFF2-40B4-BE49-F238E27FC236}">
                <a16:creationId xmlns:a16="http://schemas.microsoft.com/office/drawing/2014/main" id="{5D655F3F-AE25-3B5F-9370-CCFEAB68AFA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293248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6" name="Google Shape;1496;g9026751953_0_1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7" name="Google Shape;1497;g9026751953_0_1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">
          <a:extLst>
            <a:ext uri="{FF2B5EF4-FFF2-40B4-BE49-F238E27FC236}">
              <a16:creationId xmlns:a16="http://schemas.microsoft.com/office/drawing/2014/main" id="{C262D87E-EF66-8FC9-EBC1-440D9ACE40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184d99d1a72_0_15:notes">
            <a:extLst>
              <a:ext uri="{FF2B5EF4-FFF2-40B4-BE49-F238E27FC236}">
                <a16:creationId xmlns:a16="http://schemas.microsoft.com/office/drawing/2014/main" id="{B2381CB2-4893-961D-ADB2-FCD75D3BE0E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184d99d1a72_0_15:notes">
            <a:extLst>
              <a:ext uri="{FF2B5EF4-FFF2-40B4-BE49-F238E27FC236}">
                <a16:creationId xmlns:a16="http://schemas.microsoft.com/office/drawing/2014/main" id="{D8CB9826-14C3-4437-D220-1C098717F5B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198875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6" name="Google Shape;1636;g929290261e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7" name="Google Shape;1637;g929290261e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">
          <a:extLst>
            <a:ext uri="{FF2B5EF4-FFF2-40B4-BE49-F238E27FC236}">
              <a16:creationId xmlns:a16="http://schemas.microsoft.com/office/drawing/2014/main" id="{08678AD5-563D-D8EB-897E-9824997A9C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184d99d1a72_0_15:notes">
            <a:extLst>
              <a:ext uri="{FF2B5EF4-FFF2-40B4-BE49-F238E27FC236}">
                <a16:creationId xmlns:a16="http://schemas.microsoft.com/office/drawing/2014/main" id="{8220DCE4-5EB9-B3EB-78F1-9BD5D7AC95B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184d99d1a72_0_15:notes">
            <a:extLst>
              <a:ext uri="{FF2B5EF4-FFF2-40B4-BE49-F238E27FC236}">
                <a16:creationId xmlns:a16="http://schemas.microsoft.com/office/drawing/2014/main" id="{AF7053D3-9449-8D38-2760-29A97E639D7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157947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0" name="Google Shape;320;p20"/>
          <p:cNvGrpSpPr/>
          <p:nvPr/>
        </p:nvGrpSpPr>
        <p:grpSpPr>
          <a:xfrm>
            <a:off x="-87775" y="0"/>
            <a:ext cx="9286876" cy="5176698"/>
            <a:chOff x="-97771" y="0"/>
            <a:chExt cx="9286876" cy="5176698"/>
          </a:xfrm>
        </p:grpSpPr>
        <p:pic>
          <p:nvPicPr>
            <p:cNvPr id="321" name="Google Shape;321;p20"/>
            <p:cNvPicPr preferRelativeResize="0"/>
            <p:nvPr/>
          </p:nvPicPr>
          <p:blipFill rotWithShape="1">
            <a:blip r:embed="rId2">
              <a:alphaModFix/>
            </a:blip>
            <a:srcRect l="-3134" t="7475" r="56694"/>
            <a:stretch/>
          </p:blipFill>
          <p:spPr>
            <a:xfrm>
              <a:off x="8375829" y="0"/>
              <a:ext cx="813276" cy="16045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2" name="Google Shape;322;p20"/>
            <p:cNvPicPr preferRelativeResize="0"/>
            <p:nvPr/>
          </p:nvPicPr>
          <p:blipFill rotWithShape="1">
            <a:blip r:embed="rId2">
              <a:alphaModFix/>
            </a:blip>
            <a:srcRect t="54029" b="-5193"/>
            <a:stretch/>
          </p:blipFill>
          <p:spPr>
            <a:xfrm>
              <a:off x="501604" y="0"/>
              <a:ext cx="878377" cy="4450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3" name="Google Shape;323;p20"/>
            <p:cNvPicPr preferRelativeResize="0"/>
            <p:nvPr/>
          </p:nvPicPr>
          <p:blipFill rotWithShape="1">
            <a:blip r:embed="rId2">
              <a:alphaModFix/>
            </a:blip>
            <a:srcRect l="-3050" t="-25857" r="3050" b="60111"/>
            <a:stretch/>
          </p:blipFill>
          <p:spPr>
            <a:xfrm>
              <a:off x="7582700" y="4232750"/>
              <a:ext cx="1449876" cy="9439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4" name="Google Shape;324;p20"/>
            <p:cNvPicPr preferRelativeResize="0"/>
            <p:nvPr/>
          </p:nvPicPr>
          <p:blipFill rotWithShape="1">
            <a:blip r:embed="rId2">
              <a:alphaModFix/>
            </a:blip>
            <a:srcRect l="57412" t="3190" r="-51010" b="-3189"/>
            <a:stretch/>
          </p:blipFill>
          <p:spPr>
            <a:xfrm>
              <a:off x="-97771" y="3202700"/>
              <a:ext cx="1639076" cy="173410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25" name="Google Shape;32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4862" y="-1395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6" name="Google Shape;326;p20"/>
          <p:cNvGrpSpPr/>
          <p:nvPr/>
        </p:nvGrpSpPr>
        <p:grpSpPr>
          <a:xfrm>
            <a:off x="207918" y="81575"/>
            <a:ext cx="8806917" cy="3835180"/>
            <a:chOff x="197922" y="81575"/>
            <a:chExt cx="8806917" cy="3835180"/>
          </a:xfrm>
        </p:grpSpPr>
        <p:sp>
          <p:nvSpPr>
            <p:cNvPr id="327" name="Google Shape;327;p20"/>
            <p:cNvSpPr/>
            <p:nvPr/>
          </p:nvSpPr>
          <p:spPr>
            <a:xfrm>
              <a:off x="2997661" y="81575"/>
              <a:ext cx="317818" cy="317818"/>
            </a:xfrm>
            <a:custGeom>
              <a:avLst/>
              <a:gdLst/>
              <a:ahLst/>
              <a:cxnLst/>
              <a:rect l="l" t="t" r="r" b="b"/>
              <a:pathLst>
                <a:path w="444500" h="444500" extrusionOk="0">
                  <a:moveTo>
                    <a:pt x="222250" y="444500"/>
                  </a:moveTo>
                  <a:cubicBezTo>
                    <a:pt x="99695" y="444500"/>
                    <a:pt x="0" y="344805"/>
                    <a:pt x="0" y="222250"/>
                  </a:cubicBezTo>
                  <a:cubicBezTo>
                    <a:pt x="0" y="99695"/>
                    <a:pt x="99695" y="0"/>
                    <a:pt x="222250" y="0"/>
                  </a:cubicBezTo>
                  <a:cubicBezTo>
                    <a:pt x="344805" y="0"/>
                    <a:pt x="444500" y="99695"/>
                    <a:pt x="444500" y="222250"/>
                  </a:cubicBezTo>
                  <a:cubicBezTo>
                    <a:pt x="444500" y="344805"/>
                    <a:pt x="344805" y="444500"/>
                    <a:pt x="222250" y="444500"/>
                  </a:cubicBezTo>
                  <a:close/>
                  <a:moveTo>
                    <a:pt x="222250" y="62865"/>
                  </a:moveTo>
                  <a:cubicBezTo>
                    <a:pt x="134620" y="62865"/>
                    <a:pt x="63500" y="133985"/>
                    <a:pt x="63500" y="221615"/>
                  </a:cubicBezTo>
                  <a:cubicBezTo>
                    <a:pt x="63500" y="309245"/>
                    <a:pt x="134620" y="380365"/>
                    <a:pt x="222250" y="380365"/>
                  </a:cubicBezTo>
                  <a:cubicBezTo>
                    <a:pt x="309880" y="380365"/>
                    <a:pt x="381000" y="309245"/>
                    <a:pt x="381000" y="221615"/>
                  </a:cubicBezTo>
                  <a:cubicBezTo>
                    <a:pt x="381000" y="134620"/>
                    <a:pt x="309880" y="62865"/>
                    <a:pt x="222250" y="6286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8" name="Google Shape;328;p20"/>
            <p:cNvSpPr/>
            <p:nvPr/>
          </p:nvSpPr>
          <p:spPr>
            <a:xfrm>
              <a:off x="197922" y="1470772"/>
              <a:ext cx="324582" cy="271052"/>
            </a:xfrm>
            <a:custGeom>
              <a:avLst/>
              <a:gdLst/>
              <a:ahLst/>
              <a:cxnLst/>
              <a:rect l="l" t="t" r="r" b="b"/>
              <a:pathLst>
                <a:path w="453961" h="379094" extrusionOk="0">
                  <a:moveTo>
                    <a:pt x="421177" y="379095"/>
                  </a:moveTo>
                  <a:lnTo>
                    <a:pt x="31922" y="379095"/>
                  </a:lnTo>
                  <a:cubicBezTo>
                    <a:pt x="20492" y="379095"/>
                    <a:pt x="9697" y="372745"/>
                    <a:pt x="3982" y="362585"/>
                  </a:cubicBezTo>
                  <a:cubicBezTo>
                    <a:pt x="-1733" y="352425"/>
                    <a:pt x="-1098" y="340360"/>
                    <a:pt x="4617" y="330200"/>
                  </a:cubicBezTo>
                  <a:lnTo>
                    <a:pt x="199562" y="15240"/>
                  </a:lnTo>
                  <a:cubicBezTo>
                    <a:pt x="205277" y="5715"/>
                    <a:pt x="215437" y="0"/>
                    <a:pt x="226867" y="0"/>
                  </a:cubicBezTo>
                  <a:cubicBezTo>
                    <a:pt x="237662" y="0"/>
                    <a:pt x="247822" y="5715"/>
                    <a:pt x="254172" y="15240"/>
                  </a:cubicBezTo>
                  <a:lnTo>
                    <a:pt x="449117" y="330200"/>
                  </a:lnTo>
                  <a:cubicBezTo>
                    <a:pt x="455467" y="339725"/>
                    <a:pt x="455467" y="352425"/>
                    <a:pt x="449752" y="362585"/>
                  </a:cubicBezTo>
                  <a:cubicBezTo>
                    <a:pt x="442767" y="372745"/>
                    <a:pt x="432607" y="379095"/>
                    <a:pt x="421177" y="379095"/>
                  </a:cubicBezTo>
                  <a:close/>
                  <a:moveTo>
                    <a:pt x="88437" y="315595"/>
                  </a:moveTo>
                  <a:lnTo>
                    <a:pt x="364027" y="315595"/>
                  </a:lnTo>
                  <a:lnTo>
                    <a:pt x="226232" y="92710"/>
                  </a:lnTo>
                  <a:lnTo>
                    <a:pt x="88437" y="31559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29" name="Google Shape;329;p20"/>
            <p:cNvGrpSpPr/>
            <p:nvPr/>
          </p:nvGrpSpPr>
          <p:grpSpPr>
            <a:xfrm>
              <a:off x="8716533" y="3628450"/>
              <a:ext cx="288306" cy="288306"/>
              <a:chOff x="5847878" y="3177899"/>
              <a:chExt cx="403225" cy="403225"/>
            </a:xfrm>
          </p:grpSpPr>
          <p:sp>
            <p:nvSpPr>
              <p:cNvPr id="330" name="Google Shape;330;p20"/>
              <p:cNvSpPr/>
              <p:nvPr/>
            </p:nvSpPr>
            <p:spPr>
              <a:xfrm>
                <a:off x="5847878" y="3177899"/>
                <a:ext cx="403225" cy="403225"/>
              </a:xfrm>
              <a:custGeom>
                <a:avLst/>
                <a:gdLst/>
                <a:ahLst/>
                <a:cxnLst/>
                <a:rect l="l" t="t" r="r" b="b"/>
                <a:pathLst>
                  <a:path w="403225" h="403225" extrusionOk="0">
                    <a:moveTo>
                      <a:pt x="370840" y="403225"/>
                    </a:moveTo>
                    <a:cubicBezTo>
                      <a:pt x="362585" y="403225"/>
                      <a:pt x="354330" y="400050"/>
                      <a:pt x="348615" y="393700"/>
                    </a:cubicBezTo>
                    <a:lnTo>
                      <a:pt x="9525" y="54610"/>
                    </a:lnTo>
                    <a:cubicBezTo>
                      <a:pt x="-3175" y="41910"/>
                      <a:pt x="-3175" y="22225"/>
                      <a:pt x="9525" y="9525"/>
                    </a:cubicBezTo>
                    <a:cubicBezTo>
                      <a:pt x="22225" y="-3175"/>
                      <a:pt x="41910" y="-3175"/>
                      <a:pt x="54610" y="9525"/>
                    </a:cubicBezTo>
                    <a:lnTo>
                      <a:pt x="393700" y="348615"/>
                    </a:lnTo>
                    <a:cubicBezTo>
                      <a:pt x="406400" y="361315"/>
                      <a:pt x="406400" y="381000"/>
                      <a:pt x="393700" y="393700"/>
                    </a:cubicBezTo>
                    <a:cubicBezTo>
                      <a:pt x="386715" y="400685"/>
                      <a:pt x="379095" y="403225"/>
                      <a:pt x="370840" y="40322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1" name="Google Shape;331;p20"/>
              <p:cNvSpPr/>
              <p:nvPr/>
            </p:nvSpPr>
            <p:spPr>
              <a:xfrm>
                <a:off x="5847878" y="3177899"/>
                <a:ext cx="403225" cy="403225"/>
              </a:xfrm>
              <a:custGeom>
                <a:avLst/>
                <a:gdLst/>
                <a:ahLst/>
                <a:cxnLst/>
                <a:rect l="l" t="t" r="r" b="b"/>
                <a:pathLst>
                  <a:path w="403225" h="403225" extrusionOk="0">
                    <a:moveTo>
                      <a:pt x="31750" y="403225"/>
                    </a:moveTo>
                    <a:cubicBezTo>
                      <a:pt x="23495" y="403225"/>
                      <a:pt x="15240" y="400050"/>
                      <a:pt x="9525" y="393700"/>
                    </a:cubicBezTo>
                    <a:cubicBezTo>
                      <a:pt x="-3175" y="381000"/>
                      <a:pt x="-3175" y="361315"/>
                      <a:pt x="9525" y="348615"/>
                    </a:cubicBezTo>
                    <a:lnTo>
                      <a:pt x="348615" y="9525"/>
                    </a:lnTo>
                    <a:cubicBezTo>
                      <a:pt x="361315" y="-3175"/>
                      <a:pt x="381000" y="-3175"/>
                      <a:pt x="393700" y="9525"/>
                    </a:cubicBezTo>
                    <a:cubicBezTo>
                      <a:pt x="406400" y="22225"/>
                      <a:pt x="406400" y="41910"/>
                      <a:pt x="393700" y="54610"/>
                    </a:cubicBezTo>
                    <a:lnTo>
                      <a:pt x="54610" y="393700"/>
                    </a:lnTo>
                    <a:cubicBezTo>
                      <a:pt x="48260" y="400685"/>
                      <a:pt x="40005" y="403225"/>
                      <a:pt x="31750" y="40322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32" name="Google Shape;332;p20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3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33" name="Google Shape;333;p20"/>
          <p:cNvSpPr txBox="1">
            <a:spLocks noGrp="1"/>
          </p:cNvSpPr>
          <p:nvPr>
            <p:ph type="subTitle" idx="1"/>
          </p:nvPr>
        </p:nvSpPr>
        <p:spPr>
          <a:xfrm>
            <a:off x="1073675" y="3050300"/>
            <a:ext cx="1903200" cy="140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34" name="Google Shape;334;p20"/>
          <p:cNvSpPr txBox="1">
            <a:spLocks noGrp="1"/>
          </p:cNvSpPr>
          <p:nvPr>
            <p:ph type="subTitle" idx="2"/>
          </p:nvPr>
        </p:nvSpPr>
        <p:spPr>
          <a:xfrm>
            <a:off x="3620398" y="3050300"/>
            <a:ext cx="1903200" cy="140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35" name="Google Shape;335;p20"/>
          <p:cNvSpPr txBox="1">
            <a:spLocks noGrp="1"/>
          </p:cNvSpPr>
          <p:nvPr>
            <p:ph type="subTitle" idx="3"/>
          </p:nvPr>
        </p:nvSpPr>
        <p:spPr>
          <a:xfrm>
            <a:off x="6167125" y="3050301"/>
            <a:ext cx="1903200" cy="140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36" name="Google Shape;336;p20"/>
          <p:cNvSpPr txBox="1">
            <a:spLocks noGrp="1"/>
          </p:cNvSpPr>
          <p:nvPr>
            <p:ph type="subTitle" idx="4"/>
          </p:nvPr>
        </p:nvSpPr>
        <p:spPr>
          <a:xfrm>
            <a:off x="1073675" y="2225525"/>
            <a:ext cx="1903200" cy="8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 b="1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337" name="Google Shape;337;p20"/>
          <p:cNvSpPr txBox="1">
            <a:spLocks noGrp="1"/>
          </p:cNvSpPr>
          <p:nvPr>
            <p:ph type="subTitle" idx="5"/>
          </p:nvPr>
        </p:nvSpPr>
        <p:spPr>
          <a:xfrm>
            <a:off x="3620402" y="2225525"/>
            <a:ext cx="1903200" cy="8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 b="1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338" name="Google Shape;338;p20"/>
          <p:cNvSpPr txBox="1">
            <a:spLocks noGrp="1"/>
          </p:cNvSpPr>
          <p:nvPr>
            <p:ph type="subTitle" idx="6"/>
          </p:nvPr>
        </p:nvSpPr>
        <p:spPr>
          <a:xfrm>
            <a:off x="6167125" y="2225525"/>
            <a:ext cx="1903200" cy="8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 b="1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grpSp>
        <p:nvGrpSpPr>
          <p:cNvPr id="339" name="Google Shape;339;p20"/>
          <p:cNvGrpSpPr/>
          <p:nvPr/>
        </p:nvGrpSpPr>
        <p:grpSpPr>
          <a:xfrm>
            <a:off x="513547" y="76196"/>
            <a:ext cx="8275893" cy="4978228"/>
            <a:chOff x="4439983" y="-220339"/>
            <a:chExt cx="10789952" cy="6490519"/>
          </a:xfrm>
        </p:grpSpPr>
        <p:sp>
          <p:nvSpPr>
            <p:cNvPr id="340" name="Google Shape;340;p20"/>
            <p:cNvSpPr/>
            <p:nvPr/>
          </p:nvSpPr>
          <p:spPr>
            <a:xfrm>
              <a:off x="13486230" y="-220339"/>
              <a:ext cx="289559" cy="289560"/>
            </a:xfrm>
            <a:custGeom>
              <a:avLst/>
              <a:gdLst/>
              <a:ahLst/>
              <a:cxnLst/>
              <a:rect l="l" t="t" r="r" b="b"/>
              <a:pathLst>
                <a:path w="289559" h="289560" extrusionOk="0">
                  <a:moveTo>
                    <a:pt x="0" y="144780"/>
                  </a:moveTo>
                  <a:cubicBezTo>
                    <a:pt x="127000" y="144780"/>
                    <a:pt x="144780" y="289560"/>
                    <a:pt x="144780" y="289560"/>
                  </a:cubicBezTo>
                  <a:cubicBezTo>
                    <a:pt x="144780" y="289560"/>
                    <a:pt x="163195" y="144780"/>
                    <a:pt x="289560" y="144780"/>
                  </a:cubicBezTo>
                  <a:cubicBezTo>
                    <a:pt x="162560" y="144780"/>
                    <a:pt x="144780" y="0"/>
                    <a:pt x="144780" y="0"/>
                  </a:cubicBezTo>
                  <a:cubicBezTo>
                    <a:pt x="144780" y="0"/>
                    <a:pt x="127000" y="144780"/>
                    <a:pt x="0" y="14478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1" name="Google Shape;341;p20"/>
            <p:cNvSpPr/>
            <p:nvPr/>
          </p:nvSpPr>
          <p:spPr>
            <a:xfrm>
              <a:off x="11187323" y="5749475"/>
              <a:ext cx="289560" cy="289560"/>
            </a:xfrm>
            <a:custGeom>
              <a:avLst/>
              <a:gdLst/>
              <a:ahLst/>
              <a:cxnLst/>
              <a:rect l="l" t="t" r="r" b="b"/>
              <a:pathLst>
                <a:path w="289560" h="289560" extrusionOk="0">
                  <a:moveTo>
                    <a:pt x="0" y="144780"/>
                  </a:moveTo>
                  <a:cubicBezTo>
                    <a:pt x="127000" y="144780"/>
                    <a:pt x="144780" y="289560"/>
                    <a:pt x="144780" y="289560"/>
                  </a:cubicBezTo>
                  <a:cubicBezTo>
                    <a:pt x="144780" y="289560"/>
                    <a:pt x="163195" y="144780"/>
                    <a:pt x="289560" y="144780"/>
                  </a:cubicBezTo>
                  <a:cubicBezTo>
                    <a:pt x="162560" y="144780"/>
                    <a:pt x="144780" y="0"/>
                    <a:pt x="144780" y="0"/>
                  </a:cubicBezTo>
                  <a:cubicBezTo>
                    <a:pt x="144780" y="0"/>
                    <a:pt x="127000" y="144780"/>
                    <a:pt x="0" y="14478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2" name="Google Shape;342;p20"/>
            <p:cNvSpPr/>
            <p:nvPr/>
          </p:nvSpPr>
          <p:spPr>
            <a:xfrm>
              <a:off x="14709235" y="-136979"/>
              <a:ext cx="520700" cy="520700"/>
            </a:xfrm>
            <a:custGeom>
              <a:avLst/>
              <a:gdLst/>
              <a:ahLst/>
              <a:cxnLst/>
              <a:rect l="l" t="t" r="r" b="b"/>
              <a:pathLst>
                <a:path w="520700" h="520700" extrusionOk="0">
                  <a:moveTo>
                    <a:pt x="0" y="260350"/>
                  </a:moveTo>
                  <a:cubicBezTo>
                    <a:pt x="227330" y="260350"/>
                    <a:pt x="260350" y="520700"/>
                    <a:pt x="260350" y="520700"/>
                  </a:cubicBezTo>
                  <a:cubicBezTo>
                    <a:pt x="260350" y="520700"/>
                    <a:pt x="293370" y="260350"/>
                    <a:pt x="520700" y="260350"/>
                  </a:cubicBezTo>
                  <a:cubicBezTo>
                    <a:pt x="293370" y="260350"/>
                    <a:pt x="260350" y="0"/>
                    <a:pt x="260350" y="0"/>
                  </a:cubicBezTo>
                  <a:cubicBezTo>
                    <a:pt x="260350" y="0"/>
                    <a:pt x="227965" y="260350"/>
                    <a:pt x="0" y="26035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3" name="Google Shape;343;p20"/>
            <p:cNvSpPr/>
            <p:nvPr/>
          </p:nvSpPr>
          <p:spPr>
            <a:xfrm>
              <a:off x="4439983" y="5749480"/>
              <a:ext cx="520700" cy="520700"/>
            </a:xfrm>
            <a:custGeom>
              <a:avLst/>
              <a:gdLst/>
              <a:ahLst/>
              <a:cxnLst/>
              <a:rect l="l" t="t" r="r" b="b"/>
              <a:pathLst>
                <a:path w="520700" h="520700" extrusionOk="0">
                  <a:moveTo>
                    <a:pt x="0" y="260350"/>
                  </a:moveTo>
                  <a:cubicBezTo>
                    <a:pt x="227330" y="260350"/>
                    <a:pt x="260350" y="520700"/>
                    <a:pt x="260350" y="520700"/>
                  </a:cubicBezTo>
                  <a:cubicBezTo>
                    <a:pt x="260350" y="520700"/>
                    <a:pt x="293370" y="260350"/>
                    <a:pt x="520700" y="260350"/>
                  </a:cubicBezTo>
                  <a:cubicBezTo>
                    <a:pt x="293370" y="260350"/>
                    <a:pt x="260350" y="0"/>
                    <a:pt x="260350" y="0"/>
                  </a:cubicBezTo>
                  <a:cubicBezTo>
                    <a:pt x="260350" y="0"/>
                    <a:pt x="227330" y="260350"/>
                    <a:pt x="0" y="26035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223511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5.png"/><Relationship Id="rId2" Type="http://schemas.microsoft.com/office/2007/relationships/media" Target="../media/media1.mp3"/><Relationship Id="rId1" Type="http://schemas.openxmlformats.org/officeDocument/2006/relationships/audio" Target="NULL" TargetMode="Externa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6" Type="http://schemas.openxmlformats.org/officeDocument/2006/relationships/image" Target="../media/image5.png"/><Relationship Id="rId5" Type="http://schemas.openxmlformats.org/officeDocument/2006/relationships/image" Target="../media/image33.png"/><Relationship Id="rId4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7" Type="http://schemas.openxmlformats.org/officeDocument/2006/relationships/image" Target="../media/image1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jpe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0.jpeg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5.png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6" Type="http://schemas.openxmlformats.org/officeDocument/2006/relationships/image" Target="../media/image31.jpeg"/><Relationship Id="rId5" Type="http://schemas.openxmlformats.org/officeDocument/2006/relationships/hyperlink" Target="http://localhost:3000/" TargetMode="External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Books Background Photos, Download The BEST Free Books Background Stock  Photos &amp; HD Images">
            <a:extLst>
              <a:ext uri="{FF2B5EF4-FFF2-40B4-BE49-F238E27FC236}">
                <a16:creationId xmlns:a16="http://schemas.microsoft.com/office/drawing/2014/main" id="{15131BA7-CA5B-9BEA-2198-8EFD9F92D2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318FB43-69D1-F823-B679-2AB8D98E402C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>
              <a:alpha val="70980"/>
            </a:srgb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Picture 4" descr="A black background with white text and colorful bars&#10;&#10;AI-generated content may be incorrect.">
            <a:extLst>
              <a:ext uri="{FF2B5EF4-FFF2-40B4-BE49-F238E27FC236}">
                <a16:creationId xmlns:a16="http://schemas.microsoft.com/office/drawing/2014/main" id="{7E47AC5E-8639-E0A8-9A04-1A323B7474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12212" y="1234311"/>
            <a:ext cx="3519575" cy="2674877"/>
          </a:xfrm>
          <a:prstGeom prst="rect">
            <a:avLst/>
          </a:prstGeom>
        </p:spPr>
      </p:pic>
      <p:pic>
        <p:nvPicPr>
          <p:cNvPr id="2" name="In Nomine Patris Et Filli Et Spiritus Sancti Sound Effect">
            <a:hlinkClick r:id="" action="ppaction://media"/>
            <a:extLst>
              <a:ext uri="{FF2B5EF4-FFF2-40B4-BE49-F238E27FC236}">
                <a16:creationId xmlns:a16="http://schemas.microsoft.com/office/drawing/2014/main" id="{4B664986-F522-11B9-BA7A-1CC41A8A5E37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791"/>
                  <p14:fade out="1000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47914" y="4532085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8">
          <a:extLst>
            <a:ext uri="{FF2B5EF4-FFF2-40B4-BE49-F238E27FC236}">
              <a16:creationId xmlns:a16="http://schemas.microsoft.com/office/drawing/2014/main" id="{326E551D-5977-38A1-7EF4-3AEF25867F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33">
            <a:extLst>
              <a:ext uri="{FF2B5EF4-FFF2-40B4-BE49-F238E27FC236}">
                <a16:creationId xmlns:a16="http://schemas.microsoft.com/office/drawing/2014/main" id="{E83F85CE-64AC-888B-9247-E4F53A7144D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44707" y="386760"/>
            <a:ext cx="6054583" cy="188832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3600" dirty="0"/>
              <a:t>Браво бе</a:t>
            </a:r>
            <a:r>
              <a:rPr lang="en-GB" sz="3600" dirty="0"/>
              <a:t>,</a:t>
            </a:r>
            <a:r>
              <a:rPr lang="bg-BG" sz="3600" dirty="0"/>
              <a:t> Филипс!</a:t>
            </a:r>
            <a:br>
              <a:rPr lang="bg-BG" sz="3600" dirty="0"/>
            </a:br>
            <a:r>
              <a:rPr lang="bg-BG" sz="3600" dirty="0"/>
              <a:t>(Благодарим за вниманието)</a:t>
            </a:r>
          </a:p>
        </p:txBody>
      </p:sp>
      <p:sp>
        <p:nvSpPr>
          <p:cNvPr id="512" name="Oval 511">
            <a:extLst>
              <a:ext uri="{FF2B5EF4-FFF2-40B4-BE49-F238E27FC236}">
                <a16:creationId xmlns:a16="http://schemas.microsoft.com/office/drawing/2014/main" id="{7259EC40-7E4F-D87C-79A6-EBC4812FCA03}"/>
              </a:ext>
            </a:extLst>
          </p:cNvPr>
          <p:cNvSpPr/>
          <p:nvPr/>
        </p:nvSpPr>
        <p:spPr>
          <a:xfrm>
            <a:off x="-900129" y="3596728"/>
            <a:ext cx="1572212" cy="1505951"/>
          </a:xfrm>
          <a:prstGeom prst="ellipse">
            <a:avLst/>
          </a:prstGeom>
          <a:solidFill>
            <a:srgbClr val="D3F7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13" name="Rectangle: Rounded Corners 512">
            <a:extLst>
              <a:ext uri="{FF2B5EF4-FFF2-40B4-BE49-F238E27FC236}">
                <a16:creationId xmlns:a16="http://schemas.microsoft.com/office/drawing/2014/main" id="{40EDC56C-8B2D-3392-A3D7-03F5DC12721A}"/>
              </a:ext>
            </a:extLst>
          </p:cNvPr>
          <p:cNvSpPr/>
          <p:nvPr/>
        </p:nvSpPr>
        <p:spPr>
          <a:xfrm>
            <a:off x="0" y="0"/>
            <a:ext cx="538843" cy="5143500"/>
          </a:xfrm>
          <a:prstGeom prst="roundRect">
            <a:avLst>
              <a:gd name="adj" fmla="val 0"/>
            </a:avLst>
          </a:prstGeom>
          <a:solidFill>
            <a:srgbClr val="EDFD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0E6F459A-2AE1-E06F-B60B-520516F2B6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6565" y="2275084"/>
            <a:ext cx="2770869" cy="2827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Цар лъв - Хакуна Матата The Lion King - Hakuna Matata (Bulgarian) (mp3cut.net)">
            <a:hlinkClick r:id="" action="ppaction://media"/>
            <a:extLst>
              <a:ext uri="{FF2B5EF4-FFF2-40B4-BE49-F238E27FC236}">
                <a16:creationId xmlns:a16="http://schemas.microsoft.com/office/drawing/2014/main" id="{6D7A3B88-9981-723B-C68E-7B95AA81947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0240" y="4630057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82765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33"/>
          <p:cNvSpPr txBox="1">
            <a:spLocks noGrp="1"/>
          </p:cNvSpPr>
          <p:nvPr>
            <p:ph type="title"/>
          </p:nvPr>
        </p:nvSpPr>
        <p:spPr>
          <a:xfrm>
            <a:off x="1792407" y="264675"/>
            <a:ext cx="6054583" cy="89737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4500" dirty="0"/>
              <a:t>Отбор „</a:t>
            </a:r>
            <a:r>
              <a:rPr lang="en-GB" sz="4500" dirty="0"/>
              <a:t>Slayers</a:t>
            </a:r>
            <a:r>
              <a:rPr lang="bg-BG" sz="4500" dirty="0"/>
              <a:t>“</a:t>
            </a:r>
          </a:p>
        </p:txBody>
      </p:sp>
      <p:sp>
        <p:nvSpPr>
          <p:cNvPr id="522" name="Google Shape;522;p33"/>
          <p:cNvSpPr txBox="1">
            <a:spLocks noGrp="1"/>
          </p:cNvSpPr>
          <p:nvPr>
            <p:ph type="subTitle" idx="1"/>
          </p:nvPr>
        </p:nvSpPr>
        <p:spPr>
          <a:xfrm>
            <a:off x="1110216" y="3363929"/>
            <a:ext cx="2512457" cy="7023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2000" b="1" dirty="0"/>
              <a:t>Дориана Петкова</a:t>
            </a:r>
            <a:r>
              <a:rPr lang="en-US" sz="2000" b="1" dirty="0"/>
              <a:t>, 1</a:t>
            </a:r>
            <a:r>
              <a:rPr lang="bg-BG" sz="2000" b="1" dirty="0"/>
              <a:t>2 клас</a:t>
            </a:r>
            <a:endParaRPr lang="en-US" sz="2000" b="1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b="1" dirty="0"/>
          </a:p>
        </p:txBody>
      </p:sp>
      <p:sp>
        <p:nvSpPr>
          <p:cNvPr id="524" name="Google Shape;524;p33"/>
          <p:cNvSpPr txBox="1">
            <a:spLocks noGrp="1"/>
          </p:cNvSpPr>
          <p:nvPr>
            <p:ph type="subTitle" idx="3"/>
          </p:nvPr>
        </p:nvSpPr>
        <p:spPr>
          <a:xfrm>
            <a:off x="5684397" y="3379135"/>
            <a:ext cx="2742571" cy="6871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2000" b="1" dirty="0"/>
              <a:t>Ирина </a:t>
            </a:r>
            <a:r>
              <a:rPr lang="bg-BG" sz="2000" b="1" dirty="0" err="1"/>
              <a:t>Семенякина</a:t>
            </a:r>
            <a:r>
              <a:rPr lang="bg-BG" sz="2000" b="1" dirty="0"/>
              <a:t>, 12 клас</a:t>
            </a:r>
            <a:endParaRPr sz="2000" b="1" dirty="0"/>
          </a:p>
        </p:txBody>
      </p:sp>
      <p:sp>
        <p:nvSpPr>
          <p:cNvPr id="17" name="Google Shape;522;p33"/>
          <p:cNvSpPr txBox="1">
            <a:spLocks noGrp="1"/>
          </p:cNvSpPr>
          <p:nvPr>
            <p:ph type="subTitle" idx="1"/>
          </p:nvPr>
        </p:nvSpPr>
        <p:spPr>
          <a:xfrm>
            <a:off x="2690610" y="4135889"/>
            <a:ext cx="4448406" cy="9527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bg-BG" sz="2000" b="1" dirty="0"/>
              <a:t>Училище</a:t>
            </a:r>
            <a:r>
              <a:rPr lang="en-US" sz="2000" b="1" dirty="0"/>
              <a:t>:</a:t>
            </a:r>
            <a:r>
              <a:rPr lang="bg-BG" sz="2000" b="1" dirty="0"/>
              <a:t> ППМГ „Акад. Никола Обрешков“</a:t>
            </a:r>
            <a:endParaRPr sz="2000" b="1" dirty="0"/>
          </a:p>
        </p:txBody>
      </p:sp>
      <p:sp>
        <p:nvSpPr>
          <p:cNvPr id="512" name="Oval 511">
            <a:extLst>
              <a:ext uri="{FF2B5EF4-FFF2-40B4-BE49-F238E27FC236}">
                <a16:creationId xmlns:a16="http://schemas.microsoft.com/office/drawing/2014/main" id="{2994F1E7-63F4-7A02-C02B-E55CCC2B57B4}"/>
              </a:ext>
            </a:extLst>
          </p:cNvPr>
          <p:cNvSpPr/>
          <p:nvPr/>
        </p:nvSpPr>
        <p:spPr>
          <a:xfrm>
            <a:off x="-900129" y="3596728"/>
            <a:ext cx="1572212" cy="1505951"/>
          </a:xfrm>
          <a:prstGeom prst="ellipse">
            <a:avLst/>
          </a:prstGeom>
          <a:solidFill>
            <a:srgbClr val="D3F7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050" name="Picture 2" descr="This may contain: the animated character is dressed in red and black">
            <a:extLst>
              <a:ext uri="{FF2B5EF4-FFF2-40B4-BE49-F238E27FC236}">
                <a16:creationId xmlns:a16="http://schemas.microsoft.com/office/drawing/2014/main" id="{3B4700F6-7B78-D27F-88BF-9C48E71612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582" y="1244617"/>
            <a:ext cx="2362200" cy="217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This may contain: a close up of a child with blonde hair">
            <a:extLst>
              <a:ext uri="{FF2B5EF4-FFF2-40B4-BE49-F238E27FC236}">
                <a16:creationId xmlns:a16="http://schemas.microsoft.com/office/drawing/2014/main" id="{AFBEA899-C903-2057-89A4-702CABD78A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6799" y="1244617"/>
            <a:ext cx="2377990" cy="2194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040232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4"/>
          <p:cNvSpPr txBox="1"/>
          <p:nvPr/>
        </p:nvSpPr>
        <p:spPr>
          <a:xfrm>
            <a:off x="1096572" y="2627797"/>
            <a:ext cx="742086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1500" dirty="0">
                <a:latin typeface="Fira Sans Medium"/>
                <a:ea typeface="Fira Sans Medium"/>
                <a:cs typeface="Fira Sans Medium"/>
                <a:sym typeface="Fira Sans Medium"/>
              </a:rPr>
              <a:t>Етапи</a:t>
            </a:r>
            <a:endParaRPr sz="15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72" name="Google Shape;172;p14"/>
          <p:cNvSpPr txBox="1"/>
          <p:nvPr/>
        </p:nvSpPr>
        <p:spPr>
          <a:xfrm>
            <a:off x="6768957" y="1589618"/>
            <a:ext cx="16368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1500" dirty="0">
                <a:latin typeface="Fira Sans Medium"/>
                <a:ea typeface="Fira Sans Medium"/>
                <a:cs typeface="Fira Sans Medium"/>
                <a:sym typeface="Fira Sans Medium"/>
              </a:rPr>
              <a:t>Структура</a:t>
            </a:r>
            <a:endParaRPr sz="15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74" name="Google Shape;174;p14"/>
          <p:cNvSpPr txBox="1"/>
          <p:nvPr/>
        </p:nvSpPr>
        <p:spPr>
          <a:xfrm>
            <a:off x="916185" y="3801216"/>
            <a:ext cx="16368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1500" dirty="0">
                <a:latin typeface="Fira Sans Medium"/>
                <a:ea typeface="Fira Sans Medium"/>
                <a:cs typeface="Fira Sans Medium"/>
                <a:sym typeface="Fira Sans Medium"/>
              </a:rPr>
              <a:t>Използвани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1500" dirty="0">
                <a:latin typeface="Fira Sans Medium"/>
                <a:ea typeface="Fira Sans Medium"/>
                <a:cs typeface="Fira Sans Medium"/>
                <a:sym typeface="Fira Sans Medium"/>
              </a:rPr>
              <a:t>технологии</a:t>
            </a:r>
            <a:endParaRPr sz="15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76" name="Google Shape;176;p14"/>
          <p:cNvSpPr txBox="1"/>
          <p:nvPr/>
        </p:nvSpPr>
        <p:spPr>
          <a:xfrm>
            <a:off x="603022" y="396184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2800" dirty="0">
                <a:latin typeface="Fira Sans Medium"/>
                <a:ea typeface="Fira Sans Medium"/>
                <a:cs typeface="Fira Sans Medium"/>
                <a:sym typeface="Fira Sans Medium"/>
              </a:rPr>
              <a:t>Съдържание</a:t>
            </a:r>
            <a:endParaRPr sz="28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77" name="Google Shape;177;p14"/>
          <p:cNvSpPr txBox="1"/>
          <p:nvPr/>
        </p:nvSpPr>
        <p:spPr>
          <a:xfrm>
            <a:off x="6183121" y="2695446"/>
            <a:ext cx="16368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1500" dirty="0">
                <a:latin typeface="Fira Sans Medium"/>
                <a:ea typeface="Fira Sans Medium"/>
                <a:cs typeface="Fira Sans Medium"/>
                <a:sym typeface="Fira Sans Medium"/>
              </a:rPr>
              <a:t>Проблеми</a:t>
            </a:r>
            <a:endParaRPr sz="15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79" name="Google Shape;179;p14"/>
          <p:cNvSpPr txBox="1"/>
          <p:nvPr/>
        </p:nvSpPr>
        <p:spPr>
          <a:xfrm>
            <a:off x="1052624" y="1526526"/>
            <a:ext cx="742086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1500" dirty="0">
                <a:latin typeface="Fira Sans Medium"/>
                <a:ea typeface="Fira Sans Medium"/>
                <a:cs typeface="Fira Sans Medium"/>
                <a:sym typeface="Fira Sans Medium"/>
              </a:rPr>
              <a:t>Цели</a:t>
            </a:r>
            <a:endParaRPr sz="15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81" name="Google Shape;181;p14"/>
          <p:cNvSpPr txBox="1"/>
          <p:nvPr/>
        </p:nvSpPr>
        <p:spPr>
          <a:xfrm>
            <a:off x="6442637" y="3817598"/>
            <a:ext cx="16368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1500" dirty="0">
                <a:latin typeface="Fira Sans Medium"/>
                <a:ea typeface="Fira Sans Medium"/>
                <a:cs typeface="Fira Sans Medium"/>
                <a:sym typeface="Fira Sans Medium"/>
              </a:rPr>
              <a:t>Демонстрация</a:t>
            </a:r>
            <a:endParaRPr sz="15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grpSp>
        <p:nvGrpSpPr>
          <p:cNvPr id="183" name="Google Shape;183;p14"/>
          <p:cNvGrpSpPr/>
          <p:nvPr/>
        </p:nvGrpSpPr>
        <p:grpSpPr>
          <a:xfrm>
            <a:off x="7997469" y="2528417"/>
            <a:ext cx="630131" cy="630131"/>
            <a:chOff x="6323089" y="1361318"/>
            <a:chExt cx="630131" cy="630131"/>
          </a:xfrm>
        </p:grpSpPr>
        <p:sp>
          <p:nvSpPr>
            <p:cNvPr id="184" name="Google Shape;184;p14"/>
            <p:cNvSpPr/>
            <p:nvPr/>
          </p:nvSpPr>
          <p:spPr>
            <a:xfrm>
              <a:off x="6332385" y="1406385"/>
              <a:ext cx="612392" cy="539652"/>
            </a:xfrm>
            <a:custGeom>
              <a:avLst/>
              <a:gdLst/>
              <a:ahLst/>
              <a:cxnLst/>
              <a:rect l="l" t="t" r="r" b="b"/>
              <a:pathLst>
                <a:path w="22992" h="20261" extrusionOk="0">
                  <a:moveTo>
                    <a:pt x="11488" y="0"/>
                  </a:moveTo>
                  <a:cubicBezTo>
                    <a:pt x="7517" y="0"/>
                    <a:pt x="3747" y="2363"/>
                    <a:pt x="2122" y="6258"/>
                  </a:cubicBezTo>
                  <a:cubicBezTo>
                    <a:pt x="0" y="11420"/>
                    <a:pt x="2439" y="17342"/>
                    <a:pt x="7601" y="19495"/>
                  </a:cubicBezTo>
                  <a:cubicBezTo>
                    <a:pt x="8872" y="20014"/>
                    <a:pt x="10186" y="20261"/>
                    <a:pt x="11478" y="20261"/>
                  </a:cubicBezTo>
                  <a:cubicBezTo>
                    <a:pt x="15465" y="20261"/>
                    <a:pt x="19236" y="17915"/>
                    <a:pt x="20838" y="14017"/>
                  </a:cubicBezTo>
                  <a:cubicBezTo>
                    <a:pt x="22992" y="8823"/>
                    <a:pt x="20522" y="2901"/>
                    <a:pt x="15360" y="779"/>
                  </a:cubicBezTo>
                  <a:cubicBezTo>
                    <a:pt x="14093" y="250"/>
                    <a:pt x="12780" y="0"/>
                    <a:pt x="11488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14"/>
            <p:cNvSpPr/>
            <p:nvPr/>
          </p:nvSpPr>
          <p:spPr>
            <a:xfrm>
              <a:off x="6474935" y="1526642"/>
              <a:ext cx="326465" cy="299484"/>
            </a:xfrm>
            <a:custGeom>
              <a:avLst/>
              <a:gdLst/>
              <a:ahLst/>
              <a:cxnLst/>
              <a:rect l="l" t="t" r="r" b="b"/>
              <a:pathLst>
                <a:path w="12257" h="11244" extrusionOk="0">
                  <a:moveTo>
                    <a:pt x="3896" y="1838"/>
                  </a:moveTo>
                  <a:cubicBezTo>
                    <a:pt x="4371" y="1838"/>
                    <a:pt x="4782" y="1964"/>
                    <a:pt x="5099" y="2186"/>
                  </a:cubicBezTo>
                  <a:lnTo>
                    <a:pt x="5099" y="3136"/>
                  </a:lnTo>
                  <a:cubicBezTo>
                    <a:pt x="4972" y="3294"/>
                    <a:pt x="4909" y="3484"/>
                    <a:pt x="4909" y="3674"/>
                  </a:cubicBezTo>
                  <a:lnTo>
                    <a:pt x="4909" y="4498"/>
                  </a:lnTo>
                  <a:cubicBezTo>
                    <a:pt x="4909" y="4561"/>
                    <a:pt x="4909" y="4625"/>
                    <a:pt x="4941" y="4688"/>
                  </a:cubicBezTo>
                  <a:cubicBezTo>
                    <a:pt x="4941" y="4688"/>
                    <a:pt x="4941" y="4720"/>
                    <a:pt x="4941" y="4751"/>
                  </a:cubicBezTo>
                  <a:cubicBezTo>
                    <a:pt x="4972" y="4783"/>
                    <a:pt x="4972" y="4815"/>
                    <a:pt x="4972" y="4846"/>
                  </a:cubicBezTo>
                  <a:cubicBezTo>
                    <a:pt x="5036" y="4941"/>
                    <a:pt x="5099" y="5036"/>
                    <a:pt x="5226" y="5131"/>
                  </a:cubicBezTo>
                  <a:cubicBezTo>
                    <a:pt x="5226" y="5195"/>
                    <a:pt x="5226" y="5226"/>
                    <a:pt x="5257" y="5290"/>
                  </a:cubicBezTo>
                  <a:lnTo>
                    <a:pt x="5257" y="5321"/>
                  </a:lnTo>
                  <a:cubicBezTo>
                    <a:pt x="5289" y="5353"/>
                    <a:pt x="5289" y="5353"/>
                    <a:pt x="5289" y="5353"/>
                  </a:cubicBezTo>
                  <a:cubicBezTo>
                    <a:pt x="5289" y="5385"/>
                    <a:pt x="5289" y="5385"/>
                    <a:pt x="5289" y="5416"/>
                  </a:cubicBezTo>
                  <a:cubicBezTo>
                    <a:pt x="5321" y="5448"/>
                    <a:pt x="5321" y="5480"/>
                    <a:pt x="5352" y="5543"/>
                  </a:cubicBezTo>
                  <a:cubicBezTo>
                    <a:pt x="5352" y="5543"/>
                    <a:pt x="5352" y="5575"/>
                    <a:pt x="5352" y="5575"/>
                  </a:cubicBezTo>
                  <a:cubicBezTo>
                    <a:pt x="5384" y="5638"/>
                    <a:pt x="5384" y="5670"/>
                    <a:pt x="5416" y="5701"/>
                  </a:cubicBezTo>
                  <a:cubicBezTo>
                    <a:pt x="5416" y="5701"/>
                    <a:pt x="5416" y="5733"/>
                    <a:pt x="5416" y="5733"/>
                  </a:cubicBezTo>
                  <a:lnTo>
                    <a:pt x="5447" y="5765"/>
                  </a:lnTo>
                  <a:cubicBezTo>
                    <a:pt x="5447" y="5765"/>
                    <a:pt x="5447" y="5796"/>
                    <a:pt x="5447" y="5796"/>
                  </a:cubicBezTo>
                  <a:cubicBezTo>
                    <a:pt x="5479" y="5828"/>
                    <a:pt x="5479" y="5891"/>
                    <a:pt x="5511" y="5923"/>
                  </a:cubicBezTo>
                  <a:cubicBezTo>
                    <a:pt x="5511" y="5923"/>
                    <a:pt x="5511" y="5923"/>
                    <a:pt x="5511" y="5955"/>
                  </a:cubicBezTo>
                  <a:cubicBezTo>
                    <a:pt x="5542" y="5955"/>
                    <a:pt x="5542" y="5986"/>
                    <a:pt x="5574" y="6018"/>
                  </a:cubicBezTo>
                  <a:cubicBezTo>
                    <a:pt x="5574" y="6050"/>
                    <a:pt x="5606" y="6113"/>
                    <a:pt x="5637" y="6145"/>
                  </a:cubicBezTo>
                  <a:cubicBezTo>
                    <a:pt x="5637" y="6145"/>
                    <a:pt x="5637" y="6176"/>
                    <a:pt x="5669" y="6208"/>
                  </a:cubicBezTo>
                  <a:cubicBezTo>
                    <a:pt x="5701" y="6240"/>
                    <a:pt x="5732" y="6303"/>
                    <a:pt x="5732" y="6335"/>
                  </a:cubicBezTo>
                  <a:cubicBezTo>
                    <a:pt x="5732" y="6335"/>
                    <a:pt x="5764" y="6366"/>
                    <a:pt x="5764" y="6366"/>
                  </a:cubicBezTo>
                  <a:cubicBezTo>
                    <a:pt x="5796" y="6430"/>
                    <a:pt x="5859" y="6493"/>
                    <a:pt x="5891" y="6556"/>
                  </a:cubicBezTo>
                  <a:lnTo>
                    <a:pt x="5922" y="6588"/>
                  </a:lnTo>
                  <a:lnTo>
                    <a:pt x="5922" y="7285"/>
                  </a:lnTo>
                  <a:cubicBezTo>
                    <a:pt x="5922" y="7475"/>
                    <a:pt x="5827" y="7665"/>
                    <a:pt x="5637" y="7760"/>
                  </a:cubicBezTo>
                  <a:lnTo>
                    <a:pt x="5099" y="8045"/>
                  </a:lnTo>
                  <a:lnTo>
                    <a:pt x="5004" y="8045"/>
                  </a:lnTo>
                  <a:lnTo>
                    <a:pt x="4972" y="8108"/>
                  </a:lnTo>
                  <a:lnTo>
                    <a:pt x="3832" y="8742"/>
                  </a:lnTo>
                  <a:cubicBezTo>
                    <a:pt x="3230" y="9090"/>
                    <a:pt x="2850" y="9692"/>
                    <a:pt x="2850" y="10357"/>
                  </a:cubicBezTo>
                  <a:lnTo>
                    <a:pt x="2850" y="10832"/>
                  </a:lnTo>
                  <a:lnTo>
                    <a:pt x="412" y="10832"/>
                  </a:lnTo>
                  <a:lnTo>
                    <a:pt x="412" y="10452"/>
                  </a:lnTo>
                  <a:cubicBezTo>
                    <a:pt x="412" y="10008"/>
                    <a:pt x="665" y="9597"/>
                    <a:pt x="1045" y="9375"/>
                  </a:cubicBezTo>
                  <a:lnTo>
                    <a:pt x="2407" y="8520"/>
                  </a:lnTo>
                  <a:cubicBezTo>
                    <a:pt x="2692" y="8393"/>
                    <a:pt x="2850" y="8108"/>
                    <a:pt x="2850" y="7791"/>
                  </a:cubicBezTo>
                  <a:lnTo>
                    <a:pt x="2850" y="7063"/>
                  </a:lnTo>
                  <a:lnTo>
                    <a:pt x="2787" y="7000"/>
                  </a:lnTo>
                  <a:cubicBezTo>
                    <a:pt x="2787" y="7000"/>
                    <a:pt x="2249" y="6493"/>
                    <a:pt x="2090" y="5796"/>
                  </a:cubicBezTo>
                  <a:lnTo>
                    <a:pt x="2059" y="5701"/>
                  </a:lnTo>
                  <a:lnTo>
                    <a:pt x="1995" y="5670"/>
                  </a:lnTo>
                  <a:cubicBezTo>
                    <a:pt x="1900" y="5606"/>
                    <a:pt x="1837" y="5511"/>
                    <a:pt x="1837" y="5385"/>
                  </a:cubicBezTo>
                  <a:lnTo>
                    <a:pt x="1837" y="4688"/>
                  </a:lnTo>
                  <a:cubicBezTo>
                    <a:pt x="1837" y="4593"/>
                    <a:pt x="1900" y="4530"/>
                    <a:pt x="1995" y="4435"/>
                  </a:cubicBezTo>
                  <a:lnTo>
                    <a:pt x="2059" y="4371"/>
                  </a:lnTo>
                  <a:lnTo>
                    <a:pt x="2059" y="3294"/>
                  </a:lnTo>
                  <a:cubicBezTo>
                    <a:pt x="2059" y="3231"/>
                    <a:pt x="2154" y="1838"/>
                    <a:pt x="3896" y="1838"/>
                  </a:cubicBezTo>
                  <a:close/>
                  <a:moveTo>
                    <a:pt x="7569" y="413"/>
                  </a:moveTo>
                  <a:cubicBezTo>
                    <a:pt x="8361" y="413"/>
                    <a:pt x="8931" y="634"/>
                    <a:pt x="9279" y="1014"/>
                  </a:cubicBezTo>
                  <a:cubicBezTo>
                    <a:pt x="9659" y="1458"/>
                    <a:pt x="9596" y="2028"/>
                    <a:pt x="9596" y="2028"/>
                  </a:cubicBezTo>
                  <a:lnTo>
                    <a:pt x="9596" y="3326"/>
                  </a:lnTo>
                  <a:lnTo>
                    <a:pt x="9659" y="3389"/>
                  </a:lnTo>
                  <a:cubicBezTo>
                    <a:pt x="9754" y="3484"/>
                    <a:pt x="9818" y="3579"/>
                    <a:pt x="9818" y="3706"/>
                  </a:cubicBezTo>
                  <a:lnTo>
                    <a:pt x="9818" y="4530"/>
                  </a:lnTo>
                  <a:cubicBezTo>
                    <a:pt x="9818" y="4688"/>
                    <a:pt x="9691" y="4846"/>
                    <a:pt x="9533" y="4910"/>
                  </a:cubicBezTo>
                  <a:lnTo>
                    <a:pt x="9406" y="4941"/>
                  </a:lnTo>
                  <a:lnTo>
                    <a:pt x="9374" y="5036"/>
                  </a:lnTo>
                  <a:cubicBezTo>
                    <a:pt x="9248" y="5448"/>
                    <a:pt x="9058" y="5860"/>
                    <a:pt x="8804" y="6208"/>
                  </a:cubicBezTo>
                  <a:cubicBezTo>
                    <a:pt x="8741" y="6303"/>
                    <a:pt x="8678" y="6366"/>
                    <a:pt x="8646" y="6430"/>
                  </a:cubicBezTo>
                  <a:lnTo>
                    <a:pt x="8583" y="6493"/>
                  </a:lnTo>
                  <a:lnTo>
                    <a:pt x="8583" y="7316"/>
                  </a:lnTo>
                  <a:cubicBezTo>
                    <a:pt x="8583" y="7696"/>
                    <a:pt x="8773" y="8013"/>
                    <a:pt x="9121" y="8171"/>
                  </a:cubicBezTo>
                  <a:lnTo>
                    <a:pt x="11053" y="9153"/>
                  </a:lnTo>
                  <a:cubicBezTo>
                    <a:pt x="11559" y="9407"/>
                    <a:pt x="11844" y="9882"/>
                    <a:pt x="11844" y="10420"/>
                  </a:cubicBezTo>
                  <a:lnTo>
                    <a:pt x="11844" y="10832"/>
                  </a:lnTo>
                  <a:lnTo>
                    <a:pt x="3262" y="10832"/>
                  </a:lnTo>
                  <a:lnTo>
                    <a:pt x="3262" y="10388"/>
                  </a:lnTo>
                  <a:cubicBezTo>
                    <a:pt x="3262" y="9850"/>
                    <a:pt x="3547" y="9375"/>
                    <a:pt x="4022" y="9122"/>
                  </a:cubicBezTo>
                  <a:lnTo>
                    <a:pt x="5859" y="8108"/>
                  </a:lnTo>
                  <a:cubicBezTo>
                    <a:pt x="6144" y="7950"/>
                    <a:pt x="6334" y="7633"/>
                    <a:pt x="6334" y="7285"/>
                  </a:cubicBezTo>
                  <a:lnTo>
                    <a:pt x="6334" y="6461"/>
                  </a:lnTo>
                  <a:lnTo>
                    <a:pt x="6302" y="6430"/>
                  </a:lnTo>
                  <a:lnTo>
                    <a:pt x="6302" y="6398"/>
                  </a:lnTo>
                  <a:cubicBezTo>
                    <a:pt x="6302" y="6398"/>
                    <a:pt x="6271" y="6398"/>
                    <a:pt x="6271" y="6366"/>
                  </a:cubicBezTo>
                  <a:lnTo>
                    <a:pt x="6239" y="6366"/>
                  </a:lnTo>
                  <a:cubicBezTo>
                    <a:pt x="6239" y="6335"/>
                    <a:pt x="6239" y="6335"/>
                    <a:pt x="6207" y="6303"/>
                  </a:cubicBezTo>
                  <a:cubicBezTo>
                    <a:pt x="6176" y="6271"/>
                    <a:pt x="6144" y="6208"/>
                    <a:pt x="6112" y="6145"/>
                  </a:cubicBezTo>
                  <a:cubicBezTo>
                    <a:pt x="6081" y="6113"/>
                    <a:pt x="6049" y="6081"/>
                    <a:pt x="6049" y="6050"/>
                  </a:cubicBezTo>
                  <a:lnTo>
                    <a:pt x="6017" y="6050"/>
                  </a:lnTo>
                  <a:cubicBezTo>
                    <a:pt x="5986" y="5955"/>
                    <a:pt x="5922" y="5860"/>
                    <a:pt x="5891" y="5765"/>
                  </a:cubicBezTo>
                  <a:cubicBezTo>
                    <a:pt x="5859" y="5733"/>
                    <a:pt x="5827" y="5670"/>
                    <a:pt x="5796" y="5606"/>
                  </a:cubicBezTo>
                  <a:lnTo>
                    <a:pt x="5796" y="5575"/>
                  </a:lnTo>
                  <a:cubicBezTo>
                    <a:pt x="5796" y="5575"/>
                    <a:pt x="5764" y="5543"/>
                    <a:pt x="5764" y="5511"/>
                  </a:cubicBezTo>
                  <a:cubicBezTo>
                    <a:pt x="5764" y="5511"/>
                    <a:pt x="5764" y="5480"/>
                    <a:pt x="5764" y="5480"/>
                  </a:cubicBezTo>
                  <a:cubicBezTo>
                    <a:pt x="5732" y="5448"/>
                    <a:pt x="5732" y="5416"/>
                    <a:pt x="5701" y="5385"/>
                  </a:cubicBezTo>
                  <a:cubicBezTo>
                    <a:pt x="5701" y="5353"/>
                    <a:pt x="5669" y="5290"/>
                    <a:pt x="5669" y="5226"/>
                  </a:cubicBezTo>
                  <a:lnTo>
                    <a:pt x="5637" y="5195"/>
                  </a:lnTo>
                  <a:cubicBezTo>
                    <a:pt x="5637" y="5163"/>
                    <a:pt x="5637" y="5163"/>
                    <a:pt x="5637" y="5163"/>
                  </a:cubicBezTo>
                  <a:cubicBezTo>
                    <a:pt x="5637" y="5100"/>
                    <a:pt x="5606" y="5036"/>
                    <a:pt x="5606" y="4973"/>
                  </a:cubicBezTo>
                  <a:lnTo>
                    <a:pt x="5574" y="4910"/>
                  </a:lnTo>
                  <a:lnTo>
                    <a:pt x="5511" y="4846"/>
                  </a:lnTo>
                  <a:cubicBezTo>
                    <a:pt x="5384" y="4783"/>
                    <a:pt x="5321" y="4656"/>
                    <a:pt x="5321" y="4498"/>
                  </a:cubicBezTo>
                  <a:lnTo>
                    <a:pt x="5321" y="3706"/>
                  </a:lnTo>
                  <a:cubicBezTo>
                    <a:pt x="5321" y="3579"/>
                    <a:pt x="5352" y="3484"/>
                    <a:pt x="5447" y="3389"/>
                  </a:cubicBezTo>
                  <a:lnTo>
                    <a:pt x="5511" y="3326"/>
                  </a:lnTo>
                  <a:lnTo>
                    <a:pt x="5511" y="1996"/>
                  </a:lnTo>
                  <a:cubicBezTo>
                    <a:pt x="5511" y="1838"/>
                    <a:pt x="5511" y="1394"/>
                    <a:pt x="5827" y="1014"/>
                  </a:cubicBezTo>
                  <a:cubicBezTo>
                    <a:pt x="6176" y="634"/>
                    <a:pt x="6746" y="413"/>
                    <a:pt x="7569" y="413"/>
                  </a:cubicBezTo>
                  <a:close/>
                  <a:moveTo>
                    <a:pt x="7569" y="1"/>
                  </a:moveTo>
                  <a:cubicBezTo>
                    <a:pt x="6651" y="1"/>
                    <a:pt x="5954" y="254"/>
                    <a:pt x="5542" y="729"/>
                  </a:cubicBezTo>
                  <a:cubicBezTo>
                    <a:pt x="5257" y="1046"/>
                    <a:pt x="5131" y="1426"/>
                    <a:pt x="5131" y="1711"/>
                  </a:cubicBezTo>
                  <a:cubicBezTo>
                    <a:pt x="4782" y="1521"/>
                    <a:pt x="4339" y="1426"/>
                    <a:pt x="3896" y="1426"/>
                  </a:cubicBezTo>
                  <a:cubicBezTo>
                    <a:pt x="1774" y="1426"/>
                    <a:pt x="1647" y="3231"/>
                    <a:pt x="1647" y="3263"/>
                  </a:cubicBezTo>
                  <a:lnTo>
                    <a:pt x="1647" y="4213"/>
                  </a:lnTo>
                  <a:cubicBezTo>
                    <a:pt x="1520" y="4340"/>
                    <a:pt x="1425" y="4530"/>
                    <a:pt x="1425" y="4688"/>
                  </a:cubicBezTo>
                  <a:lnTo>
                    <a:pt x="1425" y="5385"/>
                  </a:lnTo>
                  <a:cubicBezTo>
                    <a:pt x="1425" y="5606"/>
                    <a:pt x="1520" y="5828"/>
                    <a:pt x="1710" y="5955"/>
                  </a:cubicBezTo>
                  <a:cubicBezTo>
                    <a:pt x="1869" y="6588"/>
                    <a:pt x="2280" y="7063"/>
                    <a:pt x="2439" y="7253"/>
                  </a:cubicBezTo>
                  <a:lnTo>
                    <a:pt x="2439" y="7791"/>
                  </a:lnTo>
                  <a:cubicBezTo>
                    <a:pt x="2439" y="7950"/>
                    <a:pt x="2344" y="8108"/>
                    <a:pt x="2217" y="8203"/>
                  </a:cubicBezTo>
                  <a:lnTo>
                    <a:pt x="855" y="9027"/>
                  </a:lnTo>
                  <a:cubicBezTo>
                    <a:pt x="317" y="9312"/>
                    <a:pt x="0" y="9882"/>
                    <a:pt x="0" y="10452"/>
                  </a:cubicBezTo>
                  <a:lnTo>
                    <a:pt x="0" y="11243"/>
                  </a:lnTo>
                  <a:lnTo>
                    <a:pt x="12256" y="11243"/>
                  </a:lnTo>
                  <a:lnTo>
                    <a:pt x="12256" y="10420"/>
                  </a:lnTo>
                  <a:cubicBezTo>
                    <a:pt x="12256" y="9723"/>
                    <a:pt x="11876" y="9090"/>
                    <a:pt x="11243" y="8773"/>
                  </a:cubicBezTo>
                  <a:lnTo>
                    <a:pt x="9279" y="7791"/>
                  </a:lnTo>
                  <a:cubicBezTo>
                    <a:pt x="9121" y="7696"/>
                    <a:pt x="8994" y="7506"/>
                    <a:pt x="8994" y="7316"/>
                  </a:cubicBezTo>
                  <a:lnTo>
                    <a:pt x="8994" y="6620"/>
                  </a:lnTo>
                  <a:cubicBezTo>
                    <a:pt x="9058" y="6556"/>
                    <a:pt x="9089" y="6493"/>
                    <a:pt x="9153" y="6430"/>
                  </a:cubicBezTo>
                  <a:cubicBezTo>
                    <a:pt x="9406" y="6081"/>
                    <a:pt x="9596" y="5670"/>
                    <a:pt x="9754" y="5226"/>
                  </a:cubicBezTo>
                  <a:cubicBezTo>
                    <a:pt x="10039" y="5100"/>
                    <a:pt x="10229" y="4815"/>
                    <a:pt x="10229" y="4498"/>
                  </a:cubicBezTo>
                  <a:lnTo>
                    <a:pt x="10229" y="3674"/>
                  </a:lnTo>
                  <a:cubicBezTo>
                    <a:pt x="10229" y="3484"/>
                    <a:pt x="10134" y="3294"/>
                    <a:pt x="10008" y="3136"/>
                  </a:cubicBezTo>
                  <a:lnTo>
                    <a:pt x="10008" y="2059"/>
                  </a:lnTo>
                  <a:cubicBezTo>
                    <a:pt x="10039" y="1964"/>
                    <a:pt x="10071" y="1268"/>
                    <a:pt x="9596" y="729"/>
                  </a:cubicBezTo>
                  <a:cubicBezTo>
                    <a:pt x="9153" y="254"/>
                    <a:pt x="8488" y="1"/>
                    <a:pt x="75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>
              <a:off x="6533133" y="1361318"/>
              <a:ext cx="420087" cy="535656"/>
            </a:xfrm>
            <a:custGeom>
              <a:avLst/>
              <a:gdLst/>
              <a:ahLst/>
              <a:cxnLst/>
              <a:rect l="l" t="t" r="r" b="b"/>
              <a:pathLst>
                <a:path w="15772" h="20111" fill="none" extrusionOk="0">
                  <a:moveTo>
                    <a:pt x="12383" y="20111"/>
                  </a:moveTo>
                  <a:cubicBezTo>
                    <a:pt x="14473" y="17989"/>
                    <a:pt x="15772" y="15044"/>
                    <a:pt x="15772" y="11813"/>
                  </a:cubicBezTo>
                  <a:cubicBezTo>
                    <a:pt x="15772" y="5289"/>
                    <a:pt x="10483" y="1"/>
                    <a:pt x="3959" y="1"/>
                  </a:cubicBezTo>
                  <a:cubicBezTo>
                    <a:pt x="2566" y="1"/>
                    <a:pt x="1235" y="254"/>
                    <a:pt x="0" y="698"/>
                  </a:cubicBezTo>
                </a:path>
              </a:pathLst>
            </a:custGeom>
            <a:noFill/>
            <a:ln w="79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>
              <a:off x="6323089" y="1446524"/>
              <a:ext cx="315518" cy="544925"/>
            </a:xfrm>
            <a:custGeom>
              <a:avLst/>
              <a:gdLst/>
              <a:ahLst/>
              <a:cxnLst/>
              <a:rect l="l" t="t" r="r" b="b"/>
              <a:pathLst>
                <a:path w="11846" h="20459" fill="none" extrusionOk="0">
                  <a:moveTo>
                    <a:pt x="3738" y="0"/>
                  </a:moveTo>
                  <a:cubicBezTo>
                    <a:pt x="1458" y="2154"/>
                    <a:pt x="1" y="5226"/>
                    <a:pt x="1" y="8614"/>
                  </a:cubicBezTo>
                  <a:cubicBezTo>
                    <a:pt x="1" y="15138"/>
                    <a:pt x="5321" y="20458"/>
                    <a:pt x="11845" y="20458"/>
                  </a:cubicBezTo>
                </a:path>
              </a:pathLst>
            </a:custGeom>
            <a:noFill/>
            <a:ln w="79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8" name="Google Shape;188;p14"/>
          <p:cNvGrpSpPr/>
          <p:nvPr/>
        </p:nvGrpSpPr>
        <p:grpSpPr>
          <a:xfrm>
            <a:off x="475653" y="3605736"/>
            <a:ext cx="630131" cy="630130"/>
            <a:chOff x="6323089" y="3637093"/>
            <a:chExt cx="630131" cy="630130"/>
          </a:xfrm>
        </p:grpSpPr>
        <p:sp>
          <p:nvSpPr>
            <p:cNvPr id="189" name="Google Shape;189;p14"/>
            <p:cNvSpPr/>
            <p:nvPr/>
          </p:nvSpPr>
          <p:spPr>
            <a:xfrm>
              <a:off x="6368635" y="3682639"/>
              <a:ext cx="539039" cy="539012"/>
            </a:xfrm>
            <a:custGeom>
              <a:avLst/>
              <a:gdLst/>
              <a:ahLst/>
              <a:cxnLst/>
              <a:rect l="l" t="t" r="r" b="b"/>
              <a:pathLst>
                <a:path w="20238" h="20237" extrusionOk="0">
                  <a:moveTo>
                    <a:pt x="10135" y="1"/>
                  </a:moveTo>
                  <a:cubicBezTo>
                    <a:pt x="4530" y="1"/>
                    <a:pt x="1" y="4529"/>
                    <a:pt x="1" y="10103"/>
                  </a:cubicBezTo>
                  <a:cubicBezTo>
                    <a:pt x="1" y="15708"/>
                    <a:pt x="4530" y="20237"/>
                    <a:pt x="10135" y="20237"/>
                  </a:cubicBezTo>
                  <a:cubicBezTo>
                    <a:pt x="15709" y="20237"/>
                    <a:pt x="20237" y="15708"/>
                    <a:pt x="20237" y="10103"/>
                  </a:cubicBezTo>
                  <a:cubicBezTo>
                    <a:pt x="20237" y="4529"/>
                    <a:pt x="15709" y="1"/>
                    <a:pt x="10135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>
              <a:off x="6504447" y="3817598"/>
              <a:ext cx="124013" cy="124865"/>
            </a:xfrm>
            <a:custGeom>
              <a:avLst/>
              <a:gdLst/>
              <a:ahLst/>
              <a:cxnLst/>
              <a:rect l="l" t="t" r="r" b="b"/>
              <a:pathLst>
                <a:path w="4656" h="4688" extrusionOk="0">
                  <a:moveTo>
                    <a:pt x="4054" y="381"/>
                  </a:moveTo>
                  <a:cubicBezTo>
                    <a:pt x="4213" y="381"/>
                    <a:pt x="4308" y="476"/>
                    <a:pt x="4308" y="602"/>
                  </a:cubicBezTo>
                  <a:lnTo>
                    <a:pt x="4308" y="4086"/>
                  </a:lnTo>
                  <a:cubicBezTo>
                    <a:pt x="4308" y="4213"/>
                    <a:pt x="4213" y="4339"/>
                    <a:pt x="4054" y="4339"/>
                  </a:cubicBezTo>
                  <a:lnTo>
                    <a:pt x="602" y="4339"/>
                  </a:lnTo>
                  <a:cubicBezTo>
                    <a:pt x="444" y="4339"/>
                    <a:pt x="349" y="4213"/>
                    <a:pt x="349" y="4086"/>
                  </a:cubicBezTo>
                  <a:lnTo>
                    <a:pt x="349" y="602"/>
                  </a:lnTo>
                  <a:cubicBezTo>
                    <a:pt x="349" y="476"/>
                    <a:pt x="444" y="381"/>
                    <a:pt x="602" y="381"/>
                  </a:cubicBezTo>
                  <a:close/>
                  <a:moveTo>
                    <a:pt x="602" y="1"/>
                  </a:moveTo>
                  <a:cubicBezTo>
                    <a:pt x="254" y="1"/>
                    <a:pt x="1" y="286"/>
                    <a:pt x="1" y="602"/>
                  </a:cubicBezTo>
                  <a:lnTo>
                    <a:pt x="1" y="4086"/>
                  </a:lnTo>
                  <a:cubicBezTo>
                    <a:pt x="1" y="4403"/>
                    <a:pt x="254" y="4688"/>
                    <a:pt x="602" y="4688"/>
                  </a:cubicBezTo>
                  <a:lnTo>
                    <a:pt x="4054" y="4688"/>
                  </a:lnTo>
                  <a:cubicBezTo>
                    <a:pt x="4403" y="4688"/>
                    <a:pt x="4656" y="4403"/>
                    <a:pt x="4656" y="4086"/>
                  </a:cubicBezTo>
                  <a:lnTo>
                    <a:pt x="4656" y="602"/>
                  </a:lnTo>
                  <a:cubicBezTo>
                    <a:pt x="4656" y="286"/>
                    <a:pt x="4403" y="1"/>
                    <a:pt x="405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>
              <a:off x="6647850" y="3817598"/>
              <a:ext cx="124865" cy="124865"/>
            </a:xfrm>
            <a:custGeom>
              <a:avLst/>
              <a:gdLst/>
              <a:ahLst/>
              <a:cxnLst/>
              <a:rect l="l" t="t" r="r" b="b"/>
              <a:pathLst>
                <a:path w="4688" h="4688" extrusionOk="0">
                  <a:moveTo>
                    <a:pt x="4086" y="381"/>
                  </a:moveTo>
                  <a:cubicBezTo>
                    <a:pt x="4212" y="381"/>
                    <a:pt x="4307" y="476"/>
                    <a:pt x="4307" y="602"/>
                  </a:cubicBezTo>
                  <a:lnTo>
                    <a:pt x="4307" y="4086"/>
                  </a:lnTo>
                  <a:cubicBezTo>
                    <a:pt x="4307" y="4213"/>
                    <a:pt x="4212" y="4339"/>
                    <a:pt x="4086" y="4339"/>
                  </a:cubicBezTo>
                  <a:lnTo>
                    <a:pt x="602" y="4339"/>
                  </a:lnTo>
                  <a:cubicBezTo>
                    <a:pt x="475" y="4339"/>
                    <a:pt x="349" y="4213"/>
                    <a:pt x="349" y="4086"/>
                  </a:cubicBezTo>
                  <a:lnTo>
                    <a:pt x="349" y="602"/>
                  </a:lnTo>
                  <a:cubicBezTo>
                    <a:pt x="349" y="476"/>
                    <a:pt x="475" y="381"/>
                    <a:pt x="602" y="381"/>
                  </a:cubicBezTo>
                  <a:close/>
                  <a:moveTo>
                    <a:pt x="602" y="1"/>
                  </a:moveTo>
                  <a:cubicBezTo>
                    <a:pt x="254" y="1"/>
                    <a:pt x="0" y="286"/>
                    <a:pt x="0" y="602"/>
                  </a:cubicBezTo>
                  <a:lnTo>
                    <a:pt x="0" y="4086"/>
                  </a:lnTo>
                  <a:cubicBezTo>
                    <a:pt x="0" y="4403"/>
                    <a:pt x="254" y="4688"/>
                    <a:pt x="602" y="4688"/>
                  </a:cubicBezTo>
                  <a:lnTo>
                    <a:pt x="4086" y="4688"/>
                  </a:lnTo>
                  <a:cubicBezTo>
                    <a:pt x="4402" y="4688"/>
                    <a:pt x="4687" y="4403"/>
                    <a:pt x="4687" y="4086"/>
                  </a:cubicBezTo>
                  <a:lnTo>
                    <a:pt x="4687" y="602"/>
                  </a:lnTo>
                  <a:cubicBezTo>
                    <a:pt x="4687" y="286"/>
                    <a:pt x="4402" y="1"/>
                    <a:pt x="40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>
              <a:off x="6504447" y="3961827"/>
              <a:ext cx="124013" cy="124039"/>
            </a:xfrm>
            <a:custGeom>
              <a:avLst/>
              <a:gdLst/>
              <a:ahLst/>
              <a:cxnLst/>
              <a:rect l="l" t="t" r="r" b="b"/>
              <a:pathLst>
                <a:path w="4656" h="4657" extrusionOk="0">
                  <a:moveTo>
                    <a:pt x="4054" y="349"/>
                  </a:moveTo>
                  <a:cubicBezTo>
                    <a:pt x="4213" y="349"/>
                    <a:pt x="4308" y="444"/>
                    <a:pt x="4308" y="603"/>
                  </a:cubicBezTo>
                  <a:lnTo>
                    <a:pt x="4308" y="4055"/>
                  </a:lnTo>
                  <a:cubicBezTo>
                    <a:pt x="4308" y="4213"/>
                    <a:pt x="4213" y="4308"/>
                    <a:pt x="4054" y="4308"/>
                  </a:cubicBezTo>
                  <a:lnTo>
                    <a:pt x="602" y="4308"/>
                  </a:lnTo>
                  <a:cubicBezTo>
                    <a:pt x="444" y="4308"/>
                    <a:pt x="349" y="4213"/>
                    <a:pt x="349" y="4055"/>
                  </a:cubicBezTo>
                  <a:lnTo>
                    <a:pt x="349" y="603"/>
                  </a:lnTo>
                  <a:cubicBezTo>
                    <a:pt x="349" y="476"/>
                    <a:pt x="444" y="349"/>
                    <a:pt x="602" y="349"/>
                  </a:cubicBezTo>
                  <a:close/>
                  <a:moveTo>
                    <a:pt x="602" y="1"/>
                  </a:moveTo>
                  <a:cubicBezTo>
                    <a:pt x="254" y="1"/>
                    <a:pt x="1" y="254"/>
                    <a:pt x="1" y="603"/>
                  </a:cubicBezTo>
                  <a:lnTo>
                    <a:pt x="1" y="4055"/>
                  </a:lnTo>
                  <a:cubicBezTo>
                    <a:pt x="1" y="4403"/>
                    <a:pt x="254" y="4656"/>
                    <a:pt x="602" y="4656"/>
                  </a:cubicBezTo>
                  <a:lnTo>
                    <a:pt x="4054" y="4656"/>
                  </a:lnTo>
                  <a:cubicBezTo>
                    <a:pt x="4403" y="4656"/>
                    <a:pt x="4656" y="4403"/>
                    <a:pt x="4656" y="4055"/>
                  </a:cubicBezTo>
                  <a:lnTo>
                    <a:pt x="4656" y="603"/>
                  </a:lnTo>
                  <a:cubicBezTo>
                    <a:pt x="4656" y="254"/>
                    <a:pt x="4403" y="1"/>
                    <a:pt x="405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>
              <a:off x="6647850" y="3961827"/>
              <a:ext cx="124865" cy="124039"/>
            </a:xfrm>
            <a:custGeom>
              <a:avLst/>
              <a:gdLst/>
              <a:ahLst/>
              <a:cxnLst/>
              <a:rect l="l" t="t" r="r" b="b"/>
              <a:pathLst>
                <a:path w="4688" h="4657" extrusionOk="0">
                  <a:moveTo>
                    <a:pt x="2344" y="1"/>
                  </a:moveTo>
                  <a:cubicBezTo>
                    <a:pt x="2249" y="1"/>
                    <a:pt x="2154" y="64"/>
                    <a:pt x="2154" y="159"/>
                  </a:cubicBezTo>
                  <a:lnTo>
                    <a:pt x="2154" y="2154"/>
                  </a:lnTo>
                  <a:lnTo>
                    <a:pt x="190" y="2154"/>
                  </a:lnTo>
                  <a:cubicBezTo>
                    <a:pt x="64" y="2154"/>
                    <a:pt x="0" y="2218"/>
                    <a:pt x="0" y="2344"/>
                  </a:cubicBezTo>
                  <a:cubicBezTo>
                    <a:pt x="0" y="2439"/>
                    <a:pt x="64" y="2503"/>
                    <a:pt x="190" y="2503"/>
                  </a:cubicBezTo>
                  <a:lnTo>
                    <a:pt x="2154" y="2503"/>
                  </a:lnTo>
                  <a:lnTo>
                    <a:pt x="2154" y="4498"/>
                  </a:lnTo>
                  <a:cubicBezTo>
                    <a:pt x="2154" y="4593"/>
                    <a:pt x="2249" y="4656"/>
                    <a:pt x="2344" y="4656"/>
                  </a:cubicBezTo>
                  <a:cubicBezTo>
                    <a:pt x="2439" y="4656"/>
                    <a:pt x="2502" y="4593"/>
                    <a:pt x="2502" y="4498"/>
                  </a:cubicBezTo>
                  <a:lnTo>
                    <a:pt x="2502" y="2503"/>
                  </a:lnTo>
                  <a:lnTo>
                    <a:pt x="4497" y="2503"/>
                  </a:lnTo>
                  <a:cubicBezTo>
                    <a:pt x="4592" y="2503"/>
                    <a:pt x="4687" y="2439"/>
                    <a:pt x="4687" y="2344"/>
                  </a:cubicBezTo>
                  <a:cubicBezTo>
                    <a:pt x="4687" y="2218"/>
                    <a:pt x="4592" y="2154"/>
                    <a:pt x="4497" y="2154"/>
                  </a:cubicBezTo>
                  <a:lnTo>
                    <a:pt x="2502" y="2154"/>
                  </a:lnTo>
                  <a:lnTo>
                    <a:pt x="2502" y="159"/>
                  </a:lnTo>
                  <a:cubicBezTo>
                    <a:pt x="2502" y="64"/>
                    <a:pt x="2439" y="1"/>
                    <a:pt x="23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>
              <a:off x="6533133" y="3637093"/>
              <a:ext cx="420087" cy="535656"/>
            </a:xfrm>
            <a:custGeom>
              <a:avLst/>
              <a:gdLst/>
              <a:ahLst/>
              <a:cxnLst/>
              <a:rect l="l" t="t" r="r" b="b"/>
              <a:pathLst>
                <a:path w="15772" h="20111" fill="none" extrusionOk="0">
                  <a:moveTo>
                    <a:pt x="12383" y="20110"/>
                  </a:moveTo>
                  <a:cubicBezTo>
                    <a:pt x="14473" y="17988"/>
                    <a:pt x="15772" y="15043"/>
                    <a:pt x="15772" y="11813"/>
                  </a:cubicBezTo>
                  <a:cubicBezTo>
                    <a:pt x="15772" y="5289"/>
                    <a:pt x="10483" y="0"/>
                    <a:pt x="3959" y="0"/>
                  </a:cubicBezTo>
                  <a:cubicBezTo>
                    <a:pt x="2566" y="0"/>
                    <a:pt x="1235" y="254"/>
                    <a:pt x="0" y="666"/>
                  </a:cubicBezTo>
                </a:path>
              </a:pathLst>
            </a:custGeom>
            <a:noFill/>
            <a:ln w="79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>
              <a:off x="6323089" y="3722298"/>
              <a:ext cx="315518" cy="544925"/>
            </a:xfrm>
            <a:custGeom>
              <a:avLst/>
              <a:gdLst/>
              <a:ahLst/>
              <a:cxnLst/>
              <a:rect l="l" t="t" r="r" b="b"/>
              <a:pathLst>
                <a:path w="11846" h="20459" fill="none" extrusionOk="0">
                  <a:moveTo>
                    <a:pt x="3738" y="0"/>
                  </a:moveTo>
                  <a:cubicBezTo>
                    <a:pt x="1458" y="2154"/>
                    <a:pt x="1" y="5225"/>
                    <a:pt x="1" y="8614"/>
                  </a:cubicBezTo>
                  <a:cubicBezTo>
                    <a:pt x="1" y="15138"/>
                    <a:pt x="5321" y="20458"/>
                    <a:pt x="11845" y="20458"/>
                  </a:cubicBezTo>
                </a:path>
              </a:pathLst>
            </a:custGeom>
            <a:noFill/>
            <a:ln w="79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6" name="Google Shape;196;p14"/>
          <p:cNvGrpSpPr/>
          <p:nvPr/>
        </p:nvGrpSpPr>
        <p:grpSpPr>
          <a:xfrm>
            <a:off x="7997469" y="1418711"/>
            <a:ext cx="630131" cy="630104"/>
            <a:chOff x="6323089" y="2499219"/>
            <a:chExt cx="630131" cy="630104"/>
          </a:xfrm>
        </p:grpSpPr>
        <p:sp>
          <p:nvSpPr>
            <p:cNvPr id="197" name="Google Shape;197;p14"/>
            <p:cNvSpPr/>
            <p:nvPr/>
          </p:nvSpPr>
          <p:spPr>
            <a:xfrm>
              <a:off x="6368635" y="2544765"/>
              <a:ext cx="539039" cy="539012"/>
            </a:xfrm>
            <a:custGeom>
              <a:avLst/>
              <a:gdLst/>
              <a:ahLst/>
              <a:cxnLst/>
              <a:rect l="l" t="t" r="r" b="b"/>
              <a:pathLst>
                <a:path w="20238" h="20237" extrusionOk="0">
                  <a:moveTo>
                    <a:pt x="10135" y="0"/>
                  </a:moveTo>
                  <a:cubicBezTo>
                    <a:pt x="4530" y="0"/>
                    <a:pt x="1" y="4529"/>
                    <a:pt x="1" y="10103"/>
                  </a:cubicBezTo>
                  <a:cubicBezTo>
                    <a:pt x="1" y="15708"/>
                    <a:pt x="4530" y="20237"/>
                    <a:pt x="10135" y="20237"/>
                  </a:cubicBezTo>
                  <a:cubicBezTo>
                    <a:pt x="15709" y="20237"/>
                    <a:pt x="20237" y="15708"/>
                    <a:pt x="20237" y="10103"/>
                  </a:cubicBezTo>
                  <a:cubicBezTo>
                    <a:pt x="20237" y="4529"/>
                    <a:pt x="15709" y="0"/>
                    <a:pt x="10135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>
              <a:off x="6544932" y="2639239"/>
              <a:ext cx="186445" cy="350064"/>
            </a:xfrm>
            <a:custGeom>
              <a:avLst/>
              <a:gdLst/>
              <a:ahLst/>
              <a:cxnLst/>
              <a:rect l="l" t="t" r="r" b="b"/>
              <a:pathLst>
                <a:path w="7000" h="13143" extrusionOk="0">
                  <a:moveTo>
                    <a:pt x="4371" y="444"/>
                  </a:moveTo>
                  <a:lnTo>
                    <a:pt x="4371" y="887"/>
                  </a:lnTo>
                  <a:lnTo>
                    <a:pt x="2629" y="887"/>
                  </a:lnTo>
                  <a:lnTo>
                    <a:pt x="2629" y="444"/>
                  </a:lnTo>
                  <a:close/>
                  <a:moveTo>
                    <a:pt x="6240" y="1299"/>
                  </a:moveTo>
                  <a:cubicBezTo>
                    <a:pt x="6430" y="1299"/>
                    <a:pt x="6588" y="1457"/>
                    <a:pt x="6588" y="1615"/>
                  </a:cubicBezTo>
                  <a:lnTo>
                    <a:pt x="6588" y="12383"/>
                  </a:lnTo>
                  <a:cubicBezTo>
                    <a:pt x="6588" y="12573"/>
                    <a:pt x="6430" y="12699"/>
                    <a:pt x="6240" y="12699"/>
                  </a:cubicBezTo>
                  <a:lnTo>
                    <a:pt x="761" y="12699"/>
                  </a:lnTo>
                  <a:cubicBezTo>
                    <a:pt x="571" y="12699"/>
                    <a:pt x="444" y="12573"/>
                    <a:pt x="444" y="12383"/>
                  </a:cubicBezTo>
                  <a:lnTo>
                    <a:pt x="444" y="1615"/>
                  </a:lnTo>
                  <a:cubicBezTo>
                    <a:pt x="444" y="1457"/>
                    <a:pt x="571" y="1299"/>
                    <a:pt x="761" y="1299"/>
                  </a:cubicBezTo>
                  <a:close/>
                  <a:moveTo>
                    <a:pt x="2186" y="0"/>
                  </a:moveTo>
                  <a:lnTo>
                    <a:pt x="2186" y="855"/>
                  </a:lnTo>
                  <a:lnTo>
                    <a:pt x="761" y="855"/>
                  </a:lnTo>
                  <a:cubicBezTo>
                    <a:pt x="349" y="855"/>
                    <a:pt x="1" y="1204"/>
                    <a:pt x="1" y="1615"/>
                  </a:cubicBezTo>
                  <a:lnTo>
                    <a:pt x="1" y="12383"/>
                  </a:lnTo>
                  <a:cubicBezTo>
                    <a:pt x="1" y="12794"/>
                    <a:pt x="349" y="13143"/>
                    <a:pt x="761" y="13143"/>
                  </a:cubicBezTo>
                  <a:lnTo>
                    <a:pt x="6240" y="13143"/>
                  </a:lnTo>
                  <a:cubicBezTo>
                    <a:pt x="6683" y="13143"/>
                    <a:pt x="7000" y="12794"/>
                    <a:pt x="7000" y="12383"/>
                  </a:cubicBezTo>
                  <a:lnTo>
                    <a:pt x="7000" y="1615"/>
                  </a:lnTo>
                  <a:cubicBezTo>
                    <a:pt x="7000" y="1204"/>
                    <a:pt x="6683" y="855"/>
                    <a:pt x="6240" y="855"/>
                  </a:cubicBezTo>
                  <a:lnTo>
                    <a:pt x="4814" y="855"/>
                  </a:lnTo>
                  <a:lnTo>
                    <a:pt x="48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>
              <a:off x="6587122" y="2731183"/>
              <a:ext cx="102092" cy="188949"/>
            </a:xfrm>
            <a:custGeom>
              <a:avLst/>
              <a:gdLst/>
              <a:ahLst/>
              <a:cxnLst/>
              <a:rect l="l" t="t" r="r" b="b"/>
              <a:pathLst>
                <a:path w="3833" h="7094" extrusionOk="0">
                  <a:moveTo>
                    <a:pt x="2344" y="1013"/>
                  </a:moveTo>
                  <a:lnTo>
                    <a:pt x="2344" y="3325"/>
                  </a:lnTo>
                  <a:lnTo>
                    <a:pt x="3104" y="3325"/>
                  </a:lnTo>
                  <a:lnTo>
                    <a:pt x="1710" y="5985"/>
                  </a:lnTo>
                  <a:lnTo>
                    <a:pt x="1710" y="3547"/>
                  </a:lnTo>
                  <a:lnTo>
                    <a:pt x="792" y="3547"/>
                  </a:lnTo>
                  <a:lnTo>
                    <a:pt x="2344" y="1013"/>
                  </a:lnTo>
                  <a:close/>
                  <a:moveTo>
                    <a:pt x="2502" y="0"/>
                  </a:moveTo>
                  <a:lnTo>
                    <a:pt x="2375" y="127"/>
                  </a:lnTo>
                  <a:lnTo>
                    <a:pt x="0" y="3990"/>
                  </a:lnTo>
                  <a:lnTo>
                    <a:pt x="1267" y="3990"/>
                  </a:lnTo>
                  <a:lnTo>
                    <a:pt x="1267" y="6809"/>
                  </a:lnTo>
                  <a:cubicBezTo>
                    <a:pt x="1267" y="6904"/>
                    <a:pt x="1299" y="6999"/>
                    <a:pt x="1394" y="7031"/>
                  </a:cubicBezTo>
                  <a:lnTo>
                    <a:pt x="1584" y="7094"/>
                  </a:lnTo>
                  <a:lnTo>
                    <a:pt x="1679" y="6967"/>
                  </a:lnTo>
                  <a:lnTo>
                    <a:pt x="3832" y="2882"/>
                  </a:lnTo>
                  <a:lnTo>
                    <a:pt x="2787" y="2882"/>
                  </a:lnTo>
                  <a:lnTo>
                    <a:pt x="2787" y="285"/>
                  </a:lnTo>
                  <a:cubicBezTo>
                    <a:pt x="2787" y="190"/>
                    <a:pt x="2755" y="95"/>
                    <a:pt x="2660" y="63"/>
                  </a:cubicBezTo>
                  <a:lnTo>
                    <a:pt x="250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>
              <a:off x="6533133" y="2499219"/>
              <a:ext cx="420087" cy="535630"/>
            </a:xfrm>
            <a:custGeom>
              <a:avLst/>
              <a:gdLst/>
              <a:ahLst/>
              <a:cxnLst/>
              <a:rect l="l" t="t" r="r" b="b"/>
              <a:pathLst>
                <a:path w="15772" h="20110" fill="none" extrusionOk="0">
                  <a:moveTo>
                    <a:pt x="12383" y="20110"/>
                  </a:moveTo>
                  <a:cubicBezTo>
                    <a:pt x="14473" y="17988"/>
                    <a:pt x="15772" y="15043"/>
                    <a:pt x="15772" y="11813"/>
                  </a:cubicBezTo>
                  <a:cubicBezTo>
                    <a:pt x="15772" y="5289"/>
                    <a:pt x="10483" y="0"/>
                    <a:pt x="3959" y="0"/>
                  </a:cubicBezTo>
                  <a:cubicBezTo>
                    <a:pt x="2566" y="0"/>
                    <a:pt x="1235" y="253"/>
                    <a:pt x="0" y="697"/>
                  </a:cubicBezTo>
                </a:path>
              </a:pathLst>
            </a:custGeom>
            <a:noFill/>
            <a:ln w="79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>
              <a:off x="6323089" y="2584398"/>
              <a:ext cx="315518" cy="544925"/>
            </a:xfrm>
            <a:custGeom>
              <a:avLst/>
              <a:gdLst/>
              <a:ahLst/>
              <a:cxnLst/>
              <a:rect l="l" t="t" r="r" b="b"/>
              <a:pathLst>
                <a:path w="11846" h="20459" fill="none" extrusionOk="0">
                  <a:moveTo>
                    <a:pt x="3738" y="1"/>
                  </a:moveTo>
                  <a:cubicBezTo>
                    <a:pt x="1458" y="2154"/>
                    <a:pt x="1" y="5226"/>
                    <a:pt x="1" y="8615"/>
                  </a:cubicBezTo>
                  <a:cubicBezTo>
                    <a:pt x="1" y="15138"/>
                    <a:pt x="5321" y="20459"/>
                    <a:pt x="11845" y="20459"/>
                  </a:cubicBezTo>
                </a:path>
              </a:pathLst>
            </a:custGeom>
            <a:noFill/>
            <a:ln w="79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2" name="Google Shape;202;p14"/>
          <p:cNvGrpSpPr/>
          <p:nvPr/>
        </p:nvGrpSpPr>
        <p:grpSpPr>
          <a:xfrm>
            <a:off x="457201" y="1361318"/>
            <a:ext cx="630104" cy="630131"/>
            <a:chOff x="2190776" y="1361318"/>
            <a:chExt cx="630104" cy="630131"/>
          </a:xfrm>
        </p:grpSpPr>
        <p:sp>
          <p:nvSpPr>
            <p:cNvPr id="203" name="Google Shape;203;p14"/>
            <p:cNvSpPr/>
            <p:nvPr/>
          </p:nvSpPr>
          <p:spPr>
            <a:xfrm>
              <a:off x="2200045" y="1406731"/>
              <a:ext cx="611566" cy="539305"/>
            </a:xfrm>
            <a:custGeom>
              <a:avLst/>
              <a:gdLst/>
              <a:ahLst/>
              <a:cxnLst/>
              <a:rect l="l" t="t" r="r" b="b"/>
              <a:pathLst>
                <a:path w="22961" h="20248" extrusionOk="0">
                  <a:moveTo>
                    <a:pt x="11461" y="1"/>
                  </a:moveTo>
                  <a:cubicBezTo>
                    <a:pt x="10173" y="1"/>
                    <a:pt x="8864" y="247"/>
                    <a:pt x="7601" y="766"/>
                  </a:cubicBezTo>
                  <a:cubicBezTo>
                    <a:pt x="2439" y="2919"/>
                    <a:pt x="0" y="8842"/>
                    <a:pt x="2122" y="14004"/>
                  </a:cubicBezTo>
                  <a:cubicBezTo>
                    <a:pt x="3749" y="17902"/>
                    <a:pt x="7525" y="20248"/>
                    <a:pt x="11500" y="20248"/>
                  </a:cubicBezTo>
                  <a:cubicBezTo>
                    <a:pt x="12788" y="20248"/>
                    <a:pt x="14097" y="20001"/>
                    <a:pt x="15360" y="19482"/>
                  </a:cubicBezTo>
                  <a:cubicBezTo>
                    <a:pt x="20522" y="17329"/>
                    <a:pt x="22960" y="11407"/>
                    <a:pt x="20839" y="6245"/>
                  </a:cubicBezTo>
                  <a:cubicBezTo>
                    <a:pt x="19212" y="2346"/>
                    <a:pt x="15436" y="1"/>
                    <a:pt x="11461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14"/>
            <p:cNvSpPr/>
            <p:nvPr/>
          </p:nvSpPr>
          <p:spPr>
            <a:xfrm>
              <a:off x="2331621" y="1552797"/>
              <a:ext cx="348412" cy="81849"/>
            </a:xfrm>
            <a:custGeom>
              <a:avLst/>
              <a:gdLst/>
              <a:ahLst/>
              <a:cxnLst/>
              <a:rect l="l" t="t" r="r" b="b"/>
              <a:pathLst>
                <a:path w="13081" h="3073" extrusionOk="0">
                  <a:moveTo>
                    <a:pt x="6556" y="1"/>
                  </a:moveTo>
                  <a:cubicBezTo>
                    <a:pt x="4118" y="1"/>
                    <a:pt x="1806" y="951"/>
                    <a:pt x="96" y="2661"/>
                  </a:cubicBezTo>
                  <a:cubicBezTo>
                    <a:pt x="1" y="2756"/>
                    <a:pt x="1" y="2882"/>
                    <a:pt x="96" y="2978"/>
                  </a:cubicBezTo>
                  <a:cubicBezTo>
                    <a:pt x="143" y="3025"/>
                    <a:pt x="207" y="3049"/>
                    <a:pt x="266" y="3049"/>
                  </a:cubicBezTo>
                  <a:cubicBezTo>
                    <a:pt x="325" y="3049"/>
                    <a:pt x="381" y="3025"/>
                    <a:pt x="412" y="2978"/>
                  </a:cubicBezTo>
                  <a:cubicBezTo>
                    <a:pt x="2059" y="1362"/>
                    <a:pt x="4213" y="476"/>
                    <a:pt x="6556" y="476"/>
                  </a:cubicBezTo>
                  <a:cubicBezTo>
                    <a:pt x="8868" y="476"/>
                    <a:pt x="11022" y="1362"/>
                    <a:pt x="12668" y="2978"/>
                  </a:cubicBezTo>
                  <a:cubicBezTo>
                    <a:pt x="12700" y="3041"/>
                    <a:pt x="12763" y="3073"/>
                    <a:pt x="12827" y="3073"/>
                  </a:cubicBezTo>
                  <a:cubicBezTo>
                    <a:pt x="12890" y="3073"/>
                    <a:pt x="12953" y="3041"/>
                    <a:pt x="12985" y="2978"/>
                  </a:cubicBezTo>
                  <a:cubicBezTo>
                    <a:pt x="13080" y="2882"/>
                    <a:pt x="13080" y="2756"/>
                    <a:pt x="12985" y="2661"/>
                  </a:cubicBezTo>
                  <a:cubicBezTo>
                    <a:pt x="11275" y="951"/>
                    <a:pt x="8995" y="1"/>
                    <a:pt x="65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14"/>
            <p:cNvSpPr/>
            <p:nvPr/>
          </p:nvSpPr>
          <p:spPr>
            <a:xfrm>
              <a:off x="2368751" y="1605109"/>
              <a:ext cx="274154" cy="66641"/>
            </a:xfrm>
            <a:custGeom>
              <a:avLst/>
              <a:gdLst/>
              <a:ahLst/>
              <a:cxnLst/>
              <a:rect l="l" t="t" r="r" b="b"/>
              <a:pathLst>
                <a:path w="10293" h="2502" extrusionOk="0">
                  <a:moveTo>
                    <a:pt x="5146" y="0"/>
                  </a:moveTo>
                  <a:cubicBezTo>
                    <a:pt x="3318" y="0"/>
                    <a:pt x="1489" y="697"/>
                    <a:pt x="95" y="2090"/>
                  </a:cubicBezTo>
                  <a:cubicBezTo>
                    <a:pt x="0" y="2185"/>
                    <a:pt x="0" y="2344"/>
                    <a:pt x="95" y="2439"/>
                  </a:cubicBezTo>
                  <a:cubicBezTo>
                    <a:pt x="127" y="2470"/>
                    <a:pt x="190" y="2502"/>
                    <a:pt x="254" y="2502"/>
                  </a:cubicBezTo>
                  <a:cubicBezTo>
                    <a:pt x="317" y="2502"/>
                    <a:pt x="380" y="2470"/>
                    <a:pt x="412" y="2439"/>
                  </a:cubicBezTo>
                  <a:cubicBezTo>
                    <a:pt x="1710" y="1124"/>
                    <a:pt x="3420" y="467"/>
                    <a:pt x="5131" y="467"/>
                  </a:cubicBezTo>
                  <a:cubicBezTo>
                    <a:pt x="6841" y="467"/>
                    <a:pt x="8551" y="1124"/>
                    <a:pt x="9849" y="2439"/>
                  </a:cubicBezTo>
                  <a:cubicBezTo>
                    <a:pt x="9897" y="2470"/>
                    <a:pt x="9960" y="2486"/>
                    <a:pt x="10023" y="2486"/>
                  </a:cubicBezTo>
                  <a:cubicBezTo>
                    <a:pt x="10087" y="2486"/>
                    <a:pt x="10150" y="2470"/>
                    <a:pt x="10198" y="2439"/>
                  </a:cubicBezTo>
                  <a:cubicBezTo>
                    <a:pt x="10293" y="2344"/>
                    <a:pt x="10293" y="2185"/>
                    <a:pt x="10198" y="2090"/>
                  </a:cubicBezTo>
                  <a:cubicBezTo>
                    <a:pt x="8804" y="697"/>
                    <a:pt x="6975" y="0"/>
                    <a:pt x="51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14"/>
            <p:cNvSpPr/>
            <p:nvPr/>
          </p:nvSpPr>
          <p:spPr>
            <a:xfrm>
              <a:off x="2405853" y="1657393"/>
              <a:ext cx="199949" cy="51485"/>
            </a:xfrm>
            <a:custGeom>
              <a:avLst/>
              <a:gdLst/>
              <a:ahLst/>
              <a:cxnLst/>
              <a:rect l="l" t="t" r="r" b="b"/>
              <a:pathLst>
                <a:path w="7507" h="1933" extrusionOk="0">
                  <a:moveTo>
                    <a:pt x="3738" y="1"/>
                  </a:moveTo>
                  <a:cubicBezTo>
                    <a:pt x="2376" y="1"/>
                    <a:pt x="1077" y="539"/>
                    <a:pt x="96" y="1521"/>
                  </a:cubicBezTo>
                  <a:cubicBezTo>
                    <a:pt x="1" y="1616"/>
                    <a:pt x="1" y="1774"/>
                    <a:pt x="96" y="1869"/>
                  </a:cubicBezTo>
                  <a:cubicBezTo>
                    <a:pt x="143" y="1901"/>
                    <a:pt x="206" y="1917"/>
                    <a:pt x="266" y="1917"/>
                  </a:cubicBezTo>
                  <a:cubicBezTo>
                    <a:pt x="325" y="1917"/>
                    <a:pt x="381" y="1901"/>
                    <a:pt x="412" y="1869"/>
                  </a:cubicBezTo>
                  <a:cubicBezTo>
                    <a:pt x="1331" y="982"/>
                    <a:pt x="2502" y="476"/>
                    <a:pt x="3769" y="476"/>
                  </a:cubicBezTo>
                  <a:cubicBezTo>
                    <a:pt x="5004" y="476"/>
                    <a:pt x="6208" y="982"/>
                    <a:pt x="7063" y="1869"/>
                  </a:cubicBezTo>
                  <a:cubicBezTo>
                    <a:pt x="7126" y="1901"/>
                    <a:pt x="7190" y="1932"/>
                    <a:pt x="7253" y="1932"/>
                  </a:cubicBezTo>
                  <a:cubicBezTo>
                    <a:pt x="7316" y="1932"/>
                    <a:pt x="7380" y="1901"/>
                    <a:pt x="7411" y="1869"/>
                  </a:cubicBezTo>
                  <a:cubicBezTo>
                    <a:pt x="7506" y="1774"/>
                    <a:pt x="7506" y="1616"/>
                    <a:pt x="7411" y="1521"/>
                  </a:cubicBezTo>
                  <a:cubicBezTo>
                    <a:pt x="6429" y="539"/>
                    <a:pt x="5131" y="1"/>
                    <a:pt x="37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4"/>
            <p:cNvSpPr/>
            <p:nvPr/>
          </p:nvSpPr>
          <p:spPr>
            <a:xfrm>
              <a:off x="2464051" y="1717295"/>
              <a:ext cx="83554" cy="82675"/>
            </a:xfrm>
            <a:custGeom>
              <a:avLst/>
              <a:gdLst/>
              <a:ahLst/>
              <a:cxnLst/>
              <a:rect l="l" t="t" r="r" b="b"/>
              <a:pathLst>
                <a:path w="3137" h="3104" extrusionOk="0">
                  <a:moveTo>
                    <a:pt x="1553" y="475"/>
                  </a:moveTo>
                  <a:cubicBezTo>
                    <a:pt x="2154" y="475"/>
                    <a:pt x="2661" y="950"/>
                    <a:pt x="2661" y="1552"/>
                  </a:cubicBezTo>
                  <a:cubicBezTo>
                    <a:pt x="2661" y="2154"/>
                    <a:pt x="2154" y="2629"/>
                    <a:pt x="1553" y="2629"/>
                  </a:cubicBezTo>
                  <a:cubicBezTo>
                    <a:pt x="983" y="2629"/>
                    <a:pt x="476" y="2154"/>
                    <a:pt x="476" y="1552"/>
                  </a:cubicBezTo>
                  <a:cubicBezTo>
                    <a:pt x="476" y="950"/>
                    <a:pt x="983" y="475"/>
                    <a:pt x="1553" y="475"/>
                  </a:cubicBezTo>
                  <a:close/>
                  <a:moveTo>
                    <a:pt x="1553" y="0"/>
                  </a:moveTo>
                  <a:cubicBezTo>
                    <a:pt x="698" y="0"/>
                    <a:pt x="1" y="697"/>
                    <a:pt x="1" y="1552"/>
                  </a:cubicBezTo>
                  <a:cubicBezTo>
                    <a:pt x="1" y="2407"/>
                    <a:pt x="698" y="3104"/>
                    <a:pt x="1553" y="3104"/>
                  </a:cubicBezTo>
                  <a:cubicBezTo>
                    <a:pt x="2439" y="3104"/>
                    <a:pt x="3136" y="2407"/>
                    <a:pt x="3136" y="1552"/>
                  </a:cubicBezTo>
                  <a:cubicBezTo>
                    <a:pt x="3136" y="697"/>
                    <a:pt x="2439" y="0"/>
                    <a:pt x="155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4"/>
            <p:cNvSpPr/>
            <p:nvPr/>
          </p:nvSpPr>
          <p:spPr>
            <a:xfrm>
              <a:off x="2190776" y="1361318"/>
              <a:ext cx="420087" cy="535656"/>
            </a:xfrm>
            <a:custGeom>
              <a:avLst/>
              <a:gdLst/>
              <a:ahLst/>
              <a:cxnLst/>
              <a:rect l="l" t="t" r="r" b="b"/>
              <a:pathLst>
                <a:path w="15772" h="20111" fill="none" extrusionOk="0">
                  <a:moveTo>
                    <a:pt x="3389" y="20111"/>
                  </a:moveTo>
                  <a:cubicBezTo>
                    <a:pt x="1298" y="17989"/>
                    <a:pt x="0" y="15044"/>
                    <a:pt x="0" y="11813"/>
                  </a:cubicBezTo>
                  <a:cubicBezTo>
                    <a:pt x="0" y="5289"/>
                    <a:pt x="5289" y="1"/>
                    <a:pt x="11813" y="1"/>
                  </a:cubicBezTo>
                  <a:cubicBezTo>
                    <a:pt x="13206" y="1"/>
                    <a:pt x="14536" y="254"/>
                    <a:pt x="15771" y="698"/>
                  </a:cubicBezTo>
                </a:path>
              </a:pathLst>
            </a:custGeom>
            <a:noFill/>
            <a:ln w="79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14"/>
            <p:cNvSpPr/>
            <p:nvPr/>
          </p:nvSpPr>
          <p:spPr>
            <a:xfrm>
              <a:off x="2505388" y="1446524"/>
              <a:ext cx="315492" cy="544925"/>
            </a:xfrm>
            <a:custGeom>
              <a:avLst/>
              <a:gdLst/>
              <a:ahLst/>
              <a:cxnLst/>
              <a:rect l="l" t="t" r="r" b="b"/>
              <a:pathLst>
                <a:path w="11845" h="20459" fill="none" extrusionOk="0">
                  <a:moveTo>
                    <a:pt x="8108" y="0"/>
                  </a:moveTo>
                  <a:cubicBezTo>
                    <a:pt x="10388" y="2154"/>
                    <a:pt x="11845" y="5226"/>
                    <a:pt x="11845" y="8614"/>
                  </a:cubicBezTo>
                  <a:cubicBezTo>
                    <a:pt x="11845" y="15138"/>
                    <a:pt x="6556" y="20458"/>
                    <a:pt x="1" y="20458"/>
                  </a:cubicBezTo>
                </a:path>
              </a:pathLst>
            </a:custGeom>
            <a:noFill/>
            <a:ln w="79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0" name="Google Shape;210;p14"/>
          <p:cNvGrpSpPr/>
          <p:nvPr/>
        </p:nvGrpSpPr>
        <p:grpSpPr>
          <a:xfrm>
            <a:off x="466470" y="2462295"/>
            <a:ext cx="630104" cy="630130"/>
            <a:chOff x="2190776" y="3637093"/>
            <a:chExt cx="630104" cy="630130"/>
          </a:xfrm>
        </p:grpSpPr>
        <p:sp>
          <p:nvSpPr>
            <p:cNvPr id="211" name="Google Shape;211;p14"/>
            <p:cNvSpPr/>
            <p:nvPr/>
          </p:nvSpPr>
          <p:spPr>
            <a:xfrm>
              <a:off x="2236321" y="3682639"/>
              <a:ext cx="539012" cy="539012"/>
            </a:xfrm>
            <a:custGeom>
              <a:avLst/>
              <a:gdLst/>
              <a:ahLst/>
              <a:cxnLst/>
              <a:rect l="l" t="t" r="r" b="b"/>
              <a:pathLst>
                <a:path w="20237" h="20237" extrusionOk="0">
                  <a:moveTo>
                    <a:pt x="10103" y="1"/>
                  </a:moveTo>
                  <a:cubicBezTo>
                    <a:pt x="4529" y="1"/>
                    <a:pt x="0" y="4529"/>
                    <a:pt x="0" y="10103"/>
                  </a:cubicBezTo>
                  <a:cubicBezTo>
                    <a:pt x="0" y="15708"/>
                    <a:pt x="4529" y="20237"/>
                    <a:pt x="10103" y="20237"/>
                  </a:cubicBezTo>
                  <a:cubicBezTo>
                    <a:pt x="15708" y="20237"/>
                    <a:pt x="20237" y="15708"/>
                    <a:pt x="20237" y="10103"/>
                  </a:cubicBezTo>
                  <a:cubicBezTo>
                    <a:pt x="20237" y="4529"/>
                    <a:pt x="15708" y="1"/>
                    <a:pt x="10103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2" name="Google Shape;212;p14"/>
            <p:cNvSpPr/>
            <p:nvPr/>
          </p:nvSpPr>
          <p:spPr>
            <a:xfrm>
              <a:off x="2343447" y="3828572"/>
              <a:ext cx="308753" cy="247173"/>
            </a:xfrm>
            <a:custGeom>
              <a:avLst/>
              <a:gdLst/>
              <a:ahLst/>
              <a:cxnLst/>
              <a:rect l="l" t="t" r="r" b="b"/>
              <a:pathLst>
                <a:path w="11592" h="9280" extrusionOk="0">
                  <a:moveTo>
                    <a:pt x="11211" y="380"/>
                  </a:moveTo>
                  <a:lnTo>
                    <a:pt x="11211" y="6176"/>
                  </a:lnTo>
                  <a:lnTo>
                    <a:pt x="3104" y="6176"/>
                  </a:lnTo>
                  <a:lnTo>
                    <a:pt x="3104" y="380"/>
                  </a:lnTo>
                  <a:close/>
                  <a:moveTo>
                    <a:pt x="2692" y="1742"/>
                  </a:moveTo>
                  <a:lnTo>
                    <a:pt x="2692" y="6556"/>
                  </a:lnTo>
                  <a:lnTo>
                    <a:pt x="9849" y="6556"/>
                  </a:lnTo>
                  <a:lnTo>
                    <a:pt x="9849" y="7537"/>
                  </a:lnTo>
                  <a:lnTo>
                    <a:pt x="1742" y="7537"/>
                  </a:lnTo>
                  <a:lnTo>
                    <a:pt x="1742" y="1742"/>
                  </a:lnTo>
                  <a:close/>
                  <a:moveTo>
                    <a:pt x="1362" y="3104"/>
                  </a:moveTo>
                  <a:lnTo>
                    <a:pt x="1362" y="7918"/>
                  </a:lnTo>
                  <a:lnTo>
                    <a:pt x="8487" y="7918"/>
                  </a:lnTo>
                  <a:lnTo>
                    <a:pt x="8487" y="8899"/>
                  </a:lnTo>
                  <a:lnTo>
                    <a:pt x="380" y="8899"/>
                  </a:lnTo>
                  <a:lnTo>
                    <a:pt x="380" y="3104"/>
                  </a:lnTo>
                  <a:close/>
                  <a:moveTo>
                    <a:pt x="2692" y="0"/>
                  </a:moveTo>
                  <a:lnTo>
                    <a:pt x="2692" y="1362"/>
                  </a:lnTo>
                  <a:lnTo>
                    <a:pt x="1362" y="1362"/>
                  </a:lnTo>
                  <a:lnTo>
                    <a:pt x="1362" y="2692"/>
                  </a:lnTo>
                  <a:lnTo>
                    <a:pt x="0" y="2692"/>
                  </a:lnTo>
                  <a:lnTo>
                    <a:pt x="0" y="9279"/>
                  </a:lnTo>
                  <a:lnTo>
                    <a:pt x="8899" y="9279"/>
                  </a:lnTo>
                  <a:lnTo>
                    <a:pt x="8899" y="7918"/>
                  </a:lnTo>
                  <a:lnTo>
                    <a:pt x="10229" y="7918"/>
                  </a:lnTo>
                  <a:lnTo>
                    <a:pt x="10229" y="6556"/>
                  </a:lnTo>
                  <a:lnTo>
                    <a:pt x="11591" y="6556"/>
                  </a:lnTo>
                  <a:lnTo>
                    <a:pt x="115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14"/>
            <p:cNvSpPr/>
            <p:nvPr/>
          </p:nvSpPr>
          <p:spPr>
            <a:xfrm>
              <a:off x="2190776" y="3637093"/>
              <a:ext cx="420087" cy="535656"/>
            </a:xfrm>
            <a:custGeom>
              <a:avLst/>
              <a:gdLst/>
              <a:ahLst/>
              <a:cxnLst/>
              <a:rect l="l" t="t" r="r" b="b"/>
              <a:pathLst>
                <a:path w="15772" h="20111" fill="none" extrusionOk="0">
                  <a:moveTo>
                    <a:pt x="3389" y="20110"/>
                  </a:moveTo>
                  <a:cubicBezTo>
                    <a:pt x="1298" y="17988"/>
                    <a:pt x="0" y="15043"/>
                    <a:pt x="0" y="11813"/>
                  </a:cubicBezTo>
                  <a:cubicBezTo>
                    <a:pt x="0" y="5289"/>
                    <a:pt x="5289" y="0"/>
                    <a:pt x="11813" y="0"/>
                  </a:cubicBezTo>
                  <a:cubicBezTo>
                    <a:pt x="13206" y="0"/>
                    <a:pt x="14536" y="254"/>
                    <a:pt x="15771" y="666"/>
                  </a:cubicBezTo>
                </a:path>
              </a:pathLst>
            </a:custGeom>
            <a:noFill/>
            <a:ln w="79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14"/>
            <p:cNvSpPr/>
            <p:nvPr/>
          </p:nvSpPr>
          <p:spPr>
            <a:xfrm>
              <a:off x="2505388" y="3722298"/>
              <a:ext cx="315492" cy="544925"/>
            </a:xfrm>
            <a:custGeom>
              <a:avLst/>
              <a:gdLst/>
              <a:ahLst/>
              <a:cxnLst/>
              <a:rect l="l" t="t" r="r" b="b"/>
              <a:pathLst>
                <a:path w="11845" h="20459" fill="none" extrusionOk="0">
                  <a:moveTo>
                    <a:pt x="8108" y="0"/>
                  </a:moveTo>
                  <a:cubicBezTo>
                    <a:pt x="10388" y="2154"/>
                    <a:pt x="11845" y="5225"/>
                    <a:pt x="11845" y="8614"/>
                  </a:cubicBezTo>
                  <a:cubicBezTo>
                    <a:pt x="11845" y="15138"/>
                    <a:pt x="6556" y="20458"/>
                    <a:pt x="1" y="20458"/>
                  </a:cubicBezTo>
                </a:path>
              </a:pathLst>
            </a:custGeom>
            <a:noFill/>
            <a:ln w="79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5" name="Google Shape;215;p14"/>
          <p:cNvGrpSpPr/>
          <p:nvPr/>
        </p:nvGrpSpPr>
        <p:grpSpPr>
          <a:xfrm>
            <a:off x="8057197" y="3682951"/>
            <a:ext cx="630104" cy="630104"/>
            <a:chOff x="2190776" y="2499219"/>
            <a:chExt cx="630104" cy="630104"/>
          </a:xfrm>
        </p:grpSpPr>
        <p:sp>
          <p:nvSpPr>
            <p:cNvPr id="216" name="Google Shape;216;p14"/>
            <p:cNvSpPr/>
            <p:nvPr/>
          </p:nvSpPr>
          <p:spPr>
            <a:xfrm>
              <a:off x="2236321" y="2544765"/>
              <a:ext cx="539012" cy="539012"/>
            </a:xfrm>
            <a:custGeom>
              <a:avLst/>
              <a:gdLst/>
              <a:ahLst/>
              <a:cxnLst/>
              <a:rect l="l" t="t" r="r" b="b"/>
              <a:pathLst>
                <a:path w="20237" h="20237" extrusionOk="0">
                  <a:moveTo>
                    <a:pt x="10103" y="0"/>
                  </a:moveTo>
                  <a:cubicBezTo>
                    <a:pt x="4529" y="0"/>
                    <a:pt x="0" y="4529"/>
                    <a:pt x="0" y="10103"/>
                  </a:cubicBezTo>
                  <a:cubicBezTo>
                    <a:pt x="0" y="15708"/>
                    <a:pt x="4529" y="20237"/>
                    <a:pt x="10103" y="20237"/>
                  </a:cubicBezTo>
                  <a:cubicBezTo>
                    <a:pt x="15708" y="20237"/>
                    <a:pt x="20237" y="15708"/>
                    <a:pt x="20237" y="10103"/>
                  </a:cubicBezTo>
                  <a:cubicBezTo>
                    <a:pt x="20237" y="4529"/>
                    <a:pt x="15708" y="0"/>
                    <a:pt x="10103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14"/>
            <p:cNvSpPr/>
            <p:nvPr/>
          </p:nvSpPr>
          <p:spPr>
            <a:xfrm>
              <a:off x="2434539" y="2737069"/>
              <a:ext cx="91118" cy="91118"/>
            </a:xfrm>
            <a:custGeom>
              <a:avLst/>
              <a:gdLst/>
              <a:ahLst/>
              <a:cxnLst/>
              <a:rect l="l" t="t" r="r" b="b"/>
              <a:pathLst>
                <a:path w="3421" h="3421" extrusionOk="0">
                  <a:moveTo>
                    <a:pt x="1711" y="1"/>
                  </a:moveTo>
                  <a:cubicBezTo>
                    <a:pt x="1584" y="1"/>
                    <a:pt x="1489" y="96"/>
                    <a:pt x="1489" y="222"/>
                  </a:cubicBezTo>
                  <a:lnTo>
                    <a:pt x="1489" y="1521"/>
                  </a:lnTo>
                  <a:lnTo>
                    <a:pt x="222" y="1521"/>
                  </a:lnTo>
                  <a:cubicBezTo>
                    <a:pt x="95" y="1521"/>
                    <a:pt x="0" y="1616"/>
                    <a:pt x="0" y="1711"/>
                  </a:cubicBezTo>
                  <a:cubicBezTo>
                    <a:pt x="0" y="1838"/>
                    <a:pt x="95" y="1933"/>
                    <a:pt x="222" y="1933"/>
                  </a:cubicBezTo>
                  <a:lnTo>
                    <a:pt x="1489" y="1933"/>
                  </a:lnTo>
                  <a:lnTo>
                    <a:pt x="1489" y="3231"/>
                  </a:lnTo>
                  <a:cubicBezTo>
                    <a:pt x="1489" y="3326"/>
                    <a:pt x="1584" y="3421"/>
                    <a:pt x="1711" y="3421"/>
                  </a:cubicBezTo>
                  <a:cubicBezTo>
                    <a:pt x="1837" y="3421"/>
                    <a:pt x="1932" y="3326"/>
                    <a:pt x="1932" y="3231"/>
                  </a:cubicBezTo>
                  <a:lnTo>
                    <a:pt x="1932" y="1933"/>
                  </a:lnTo>
                  <a:lnTo>
                    <a:pt x="3199" y="1933"/>
                  </a:lnTo>
                  <a:cubicBezTo>
                    <a:pt x="3326" y="1933"/>
                    <a:pt x="3421" y="1838"/>
                    <a:pt x="3421" y="1711"/>
                  </a:cubicBezTo>
                  <a:cubicBezTo>
                    <a:pt x="3421" y="1616"/>
                    <a:pt x="3326" y="1521"/>
                    <a:pt x="3199" y="1521"/>
                  </a:cubicBezTo>
                  <a:lnTo>
                    <a:pt x="1932" y="1521"/>
                  </a:lnTo>
                  <a:lnTo>
                    <a:pt x="1932" y="222"/>
                  </a:lnTo>
                  <a:cubicBezTo>
                    <a:pt x="1932" y="96"/>
                    <a:pt x="1837" y="1"/>
                    <a:pt x="171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14"/>
            <p:cNvSpPr/>
            <p:nvPr/>
          </p:nvSpPr>
          <p:spPr>
            <a:xfrm>
              <a:off x="2360307" y="2662838"/>
              <a:ext cx="291893" cy="302014"/>
            </a:xfrm>
            <a:custGeom>
              <a:avLst/>
              <a:gdLst/>
              <a:ahLst/>
              <a:cxnLst/>
              <a:rect l="l" t="t" r="r" b="b"/>
              <a:pathLst>
                <a:path w="10959" h="11339" extrusionOk="0">
                  <a:moveTo>
                    <a:pt x="4498" y="444"/>
                  </a:moveTo>
                  <a:cubicBezTo>
                    <a:pt x="6746" y="444"/>
                    <a:pt x="8583" y="2249"/>
                    <a:pt x="8583" y="4498"/>
                  </a:cubicBezTo>
                  <a:cubicBezTo>
                    <a:pt x="8583" y="6746"/>
                    <a:pt x="6746" y="8583"/>
                    <a:pt x="4498" y="8583"/>
                  </a:cubicBezTo>
                  <a:cubicBezTo>
                    <a:pt x="2249" y="8583"/>
                    <a:pt x="444" y="6746"/>
                    <a:pt x="444" y="4498"/>
                  </a:cubicBezTo>
                  <a:cubicBezTo>
                    <a:pt x="444" y="2249"/>
                    <a:pt x="2249" y="444"/>
                    <a:pt x="4498" y="444"/>
                  </a:cubicBezTo>
                  <a:close/>
                  <a:moveTo>
                    <a:pt x="4498" y="1"/>
                  </a:moveTo>
                  <a:cubicBezTo>
                    <a:pt x="2027" y="1"/>
                    <a:pt x="1" y="2028"/>
                    <a:pt x="1" y="4498"/>
                  </a:cubicBezTo>
                  <a:cubicBezTo>
                    <a:pt x="1" y="7000"/>
                    <a:pt x="2027" y="8995"/>
                    <a:pt x="4498" y="8995"/>
                  </a:cubicBezTo>
                  <a:cubicBezTo>
                    <a:pt x="5574" y="8995"/>
                    <a:pt x="6588" y="8615"/>
                    <a:pt x="7379" y="7981"/>
                  </a:cubicBezTo>
                  <a:lnTo>
                    <a:pt x="10546" y="11275"/>
                  </a:lnTo>
                  <a:cubicBezTo>
                    <a:pt x="10610" y="11338"/>
                    <a:pt x="10641" y="11338"/>
                    <a:pt x="10705" y="11338"/>
                  </a:cubicBezTo>
                  <a:cubicBezTo>
                    <a:pt x="10768" y="11338"/>
                    <a:pt x="10831" y="11338"/>
                    <a:pt x="10863" y="11275"/>
                  </a:cubicBezTo>
                  <a:cubicBezTo>
                    <a:pt x="10958" y="11212"/>
                    <a:pt x="10958" y="11085"/>
                    <a:pt x="10863" y="10990"/>
                  </a:cubicBezTo>
                  <a:lnTo>
                    <a:pt x="7696" y="7696"/>
                  </a:lnTo>
                  <a:cubicBezTo>
                    <a:pt x="8488" y="6873"/>
                    <a:pt x="8995" y="5733"/>
                    <a:pt x="8995" y="4498"/>
                  </a:cubicBezTo>
                  <a:cubicBezTo>
                    <a:pt x="8995" y="2028"/>
                    <a:pt x="6968" y="1"/>
                    <a:pt x="449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14"/>
            <p:cNvSpPr/>
            <p:nvPr/>
          </p:nvSpPr>
          <p:spPr>
            <a:xfrm>
              <a:off x="2190776" y="2499219"/>
              <a:ext cx="420087" cy="535630"/>
            </a:xfrm>
            <a:custGeom>
              <a:avLst/>
              <a:gdLst/>
              <a:ahLst/>
              <a:cxnLst/>
              <a:rect l="l" t="t" r="r" b="b"/>
              <a:pathLst>
                <a:path w="15772" h="20110" fill="none" extrusionOk="0">
                  <a:moveTo>
                    <a:pt x="3389" y="20110"/>
                  </a:moveTo>
                  <a:cubicBezTo>
                    <a:pt x="1298" y="17988"/>
                    <a:pt x="0" y="15043"/>
                    <a:pt x="0" y="11813"/>
                  </a:cubicBezTo>
                  <a:cubicBezTo>
                    <a:pt x="0" y="5289"/>
                    <a:pt x="5289" y="0"/>
                    <a:pt x="11813" y="0"/>
                  </a:cubicBezTo>
                  <a:cubicBezTo>
                    <a:pt x="13206" y="0"/>
                    <a:pt x="14536" y="253"/>
                    <a:pt x="15771" y="697"/>
                  </a:cubicBezTo>
                </a:path>
              </a:pathLst>
            </a:custGeom>
            <a:noFill/>
            <a:ln w="79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14"/>
            <p:cNvSpPr/>
            <p:nvPr/>
          </p:nvSpPr>
          <p:spPr>
            <a:xfrm>
              <a:off x="2505388" y="2584398"/>
              <a:ext cx="315492" cy="544925"/>
            </a:xfrm>
            <a:custGeom>
              <a:avLst/>
              <a:gdLst/>
              <a:ahLst/>
              <a:cxnLst/>
              <a:rect l="l" t="t" r="r" b="b"/>
              <a:pathLst>
                <a:path w="11845" h="20459" fill="none" extrusionOk="0">
                  <a:moveTo>
                    <a:pt x="8108" y="1"/>
                  </a:moveTo>
                  <a:cubicBezTo>
                    <a:pt x="10388" y="2154"/>
                    <a:pt x="11845" y="5226"/>
                    <a:pt x="11845" y="8615"/>
                  </a:cubicBezTo>
                  <a:cubicBezTo>
                    <a:pt x="11845" y="15138"/>
                    <a:pt x="6556" y="20459"/>
                    <a:pt x="1" y="20459"/>
                  </a:cubicBezTo>
                </a:path>
              </a:pathLst>
            </a:custGeom>
            <a:noFill/>
            <a:ln w="79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098" name="Picture 2">
            <a:extLst>
              <a:ext uri="{FF2B5EF4-FFF2-40B4-BE49-F238E27FC236}">
                <a16:creationId xmlns:a16="http://schemas.microsoft.com/office/drawing/2014/main" id="{9C74062C-7F91-F28C-A2D7-01E817CB10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4354" y="1252675"/>
            <a:ext cx="2940837" cy="298319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05" name="Oval 4304">
            <a:extLst>
              <a:ext uri="{FF2B5EF4-FFF2-40B4-BE49-F238E27FC236}">
                <a16:creationId xmlns:a16="http://schemas.microsoft.com/office/drawing/2014/main" id="{041B8E9F-66AF-AA64-42CB-85FD7988D790}"/>
              </a:ext>
            </a:extLst>
          </p:cNvPr>
          <p:cNvSpPr/>
          <p:nvPr/>
        </p:nvSpPr>
        <p:spPr>
          <a:xfrm>
            <a:off x="2823038" y="1170752"/>
            <a:ext cx="3333149" cy="321319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4213" name="Google Shape;221;p14">
            <a:extLst>
              <a:ext uri="{FF2B5EF4-FFF2-40B4-BE49-F238E27FC236}">
                <a16:creationId xmlns:a16="http://schemas.microsoft.com/office/drawing/2014/main" id="{22BEBCA2-6E55-A67E-49CE-CBFFDF55CE44}"/>
              </a:ext>
            </a:extLst>
          </p:cNvPr>
          <p:cNvGrpSpPr/>
          <p:nvPr/>
        </p:nvGrpSpPr>
        <p:grpSpPr>
          <a:xfrm>
            <a:off x="2712552" y="1446524"/>
            <a:ext cx="3502263" cy="2951424"/>
            <a:chOff x="2820853" y="1403508"/>
            <a:chExt cx="3502263" cy="2951424"/>
          </a:xfrm>
        </p:grpSpPr>
        <p:sp>
          <p:nvSpPr>
            <p:cNvPr id="4214" name="Google Shape;222;p14">
              <a:extLst>
                <a:ext uri="{FF2B5EF4-FFF2-40B4-BE49-F238E27FC236}">
                  <a16:creationId xmlns:a16="http://schemas.microsoft.com/office/drawing/2014/main" id="{CBB39DD1-0B0E-6ABA-471A-DABF87EFA0EF}"/>
                </a:ext>
              </a:extLst>
            </p:cNvPr>
            <p:cNvSpPr/>
            <p:nvPr/>
          </p:nvSpPr>
          <p:spPr>
            <a:xfrm>
              <a:off x="2942335" y="1403508"/>
              <a:ext cx="3260177" cy="2951424"/>
            </a:xfrm>
            <a:custGeom>
              <a:avLst/>
              <a:gdLst/>
              <a:ahLst/>
              <a:cxnLst/>
              <a:rect l="l" t="t" r="r" b="b"/>
              <a:pathLst>
                <a:path w="122402" h="110810" fill="none" extrusionOk="0">
                  <a:moveTo>
                    <a:pt x="25335" y="0"/>
                  </a:moveTo>
                  <a:cubicBezTo>
                    <a:pt x="10008" y="11148"/>
                    <a:pt x="0" y="29199"/>
                    <a:pt x="0" y="49594"/>
                  </a:cubicBezTo>
                  <a:cubicBezTo>
                    <a:pt x="0" y="83416"/>
                    <a:pt x="27394" y="110810"/>
                    <a:pt x="61185" y="110810"/>
                  </a:cubicBezTo>
                  <a:cubicBezTo>
                    <a:pt x="95007" y="110810"/>
                    <a:pt x="122401" y="83416"/>
                    <a:pt x="122401" y="49594"/>
                  </a:cubicBezTo>
                  <a:cubicBezTo>
                    <a:pt x="122401" y="29199"/>
                    <a:pt x="112394" y="11116"/>
                    <a:pt x="97034" y="0"/>
                  </a:cubicBezTo>
                </a:path>
              </a:pathLst>
            </a:custGeom>
            <a:noFill/>
            <a:ln w="79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5" name="Google Shape;223;p14">
              <a:extLst>
                <a:ext uri="{FF2B5EF4-FFF2-40B4-BE49-F238E27FC236}">
                  <a16:creationId xmlns:a16="http://schemas.microsoft.com/office/drawing/2014/main" id="{E8630CB9-6277-C9A0-7B64-DF7D23C7CAD9}"/>
                </a:ext>
              </a:extLst>
            </p:cNvPr>
            <p:cNvSpPr/>
            <p:nvPr/>
          </p:nvSpPr>
          <p:spPr>
            <a:xfrm>
              <a:off x="2820853" y="1675958"/>
              <a:ext cx="504440" cy="27"/>
            </a:xfrm>
            <a:custGeom>
              <a:avLst/>
              <a:gdLst/>
              <a:ahLst/>
              <a:cxnLst/>
              <a:rect l="l" t="t" r="r" b="b"/>
              <a:pathLst>
                <a:path w="18939" h="1" fill="none" extrusionOk="0">
                  <a:moveTo>
                    <a:pt x="1" y="0"/>
                  </a:moveTo>
                  <a:lnTo>
                    <a:pt x="18939" y="0"/>
                  </a:lnTo>
                </a:path>
              </a:pathLst>
            </a:custGeom>
            <a:noFill/>
            <a:ln w="79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6" name="Google Shape;224;p14">
              <a:extLst>
                <a:ext uri="{FF2B5EF4-FFF2-40B4-BE49-F238E27FC236}">
                  <a16:creationId xmlns:a16="http://schemas.microsoft.com/office/drawing/2014/main" id="{33053064-FDC8-2E02-86B0-A9B7A1DFAAA6}"/>
                </a:ext>
              </a:extLst>
            </p:cNvPr>
            <p:cNvSpPr/>
            <p:nvPr/>
          </p:nvSpPr>
          <p:spPr>
            <a:xfrm>
              <a:off x="2820853" y="3985452"/>
              <a:ext cx="716162" cy="27"/>
            </a:xfrm>
            <a:custGeom>
              <a:avLst/>
              <a:gdLst/>
              <a:ahLst/>
              <a:cxnLst/>
              <a:rect l="l" t="t" r="r" b="b"/>
              <a:pathLst>
                <a:path w="26888" h="1" fill="none" extrusionOk="0">
                  <a:moveTo>
                    <a:pt x="1" y="1"/>
                  </a:moveTo>
                  <a:lnTo>
                    <a:pt x="26888" y="1"/>
                  </a:lnTo>
                </a:path>
              </a:pathLst>
            </a:custGeom>
            <a:noFill/>
            <a:ln w="79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7" name="Google Shape;225;p14">
              <a:extLst>
                <a:ext uri="{FF2B5EF4-FFF2-40B4-BE49-F238E27FC236}">
                  <a16:creationId xmlns:a16="http://schemas.microsoft.com/office/drawing/2014/main" id="{FEAEE1D1-781F-770D-651C-F97AEEBA90CF}"/>
                </a:ext>
              </a:extLst>
            </p:cNvPr>
            <p:cNvSpPr/>
            <p:nvPr/>
          </p:nvSpPr>
          <p:spPr>
            <a:xfrm>
              <a:off x="2820853" y="2828161"/>
              <a:ext cx="127395" cy="27"/>
            </a:xfrm>
            <a:custGeom>
              <a:avLst/>
              <a:gdLst/>
              <a:ahLst/>
              <a:cxnLst/>
              <a:rect l="l" t="t" r="r" b="b"/>
              <a:pathLst>
                <a:path w="4783" h="1" fill="none" extrusionOk="0">
                  <a:moveTo>
                    <a:pt x="1" y="1"/>
                  </a:moveTo>
                  <a:lnTo>
                    <a:pt x="4783" y="1"/>
                  </a:lnTo>
                </a:path>
              </a:pathLst>
            </a:custGeom>
            <a:noFill/>
            <a:ln w="79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8" name="Google Shape;226;p14">
              <a:extLst>
                <a:ext uri="{FF2B5EF4-FFF2-40B4-BE49-F238E27FC236}">
                  <a16:creationId xmlns:a16="http://schemas.microsoft.com/office/drawing/2014/main" id="{564105DE-4CC3-F310-99D8-A960B4094D32}"/>
                </a:ext>
              </a:extLst>
            </p:cNvPr>
            <p:cNvSpPr/>
            <p:nvPr/>
          </p:nvSpPr>
          <p:spPr>
            <a:xfrm>
              <a:off x="5818676" y="1675958"/>
              <a:ext cx="504440" cy="27"/>
            </a:xfrm>
            <a:custGeom>
              <a:avLst/>
              <a:gdLst/>
              <a:ahLst/>
              <a:cxnLst/>
              <a:rect l="l" t="t" r="r" b="b"/>
              <a:pathLst>
                <a:path w="18939" h="1" fill="none" extrusionOk="0">
                  <a:moveTo>
                    <a:pt x="18939" y="0"/>
                  </a:moveTo>
                  <a:lnTo>
                    <a:pt x="1" y="0"/>
                  </a:lnTo>
                </a:path>
              </a:pathLst>
            </a:custGeom>
            <a:noFill/>
            <a:ln w="79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9" name="Google Shape;227;p14">
              <a:extLst>
                <a:ext uri="{FF2B5EF4-FFF2-40B4-BE49-F238E27FC236}">
                  <a16:creationId xmlns:a16="http://schemas.microsoft.com/office/drawing/2014/main" id="{3368C49D-9CA9-49BD-7E35-0F6D04D45C8B}"/>
                </a:ext>
              </a:extLst>
            </p:cNvPr>
            <p:cNvSpPr/>
            <p:nvPr/>
          </p:nvSpPr>
          <p:spPr>
            <a:xfrm>
              <a:off x="5606954" y="3985452"/>
              <a:ext cx="716162" cy="27"/>
            </a:xfrm>
            <a:custGeom>
              <a:avLst/>
              <a:gdLst/>
              <a:ahLst/>
              <a:cxnLst/>
              <a:rect l="l" t="t" r="r" b="b"/>
              <a:pathLst>
                <a:path w="26888" h="1" fill="none" extrusionOk="0">
                  <a:moveTo>
                    <a:pt x="26888" y="1"/>
                  </a:moveTo>
                  <a:lnTo>
                    <a:pt x="1" y="1"/>
                  </a:lnTo>
                </a:path>
              </a:pathLst>
            </a:custGeom>
            <a:noFill/>
            <a:ln w="79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0" name="Google Shape;228;p14">
              <a:extLst>
                <a:ext uri="{FF2B5EF4-FFF2-40B4-BE49-F238E27FC236}">
                  <a16:creationId xmlns:a16="http://schemas.microsoft.com/office/drawing/2014/main" id="{DA30730C-8699-A158-8A9E-AD92C635C79B}"/>
                </a:ext>
              </a:extLst>
            </p:cNvPr>
            <p:cNvSpPr/>
            <p:nvPr/>
          </p:nvSpPr>
          <p:spPr>
            <a:xfrm>
              <a:off x="6195721" y="2828161"/>
              <a:ext cx="127395" cy="27"/>
            </a:xfrm>
            <a:custGeom>
              <a:avLst/>
              <a:gdLst/>
              <a:ahLst/>
              <a:cxnLst/>
              <a:rect l="l" t="t" r="r" b="b"/>
              <a:pathLst>
                <a:path w="4783" h="1" fill="none" extrusionOk="0">
                  <a:moveTo>
                    <a:pt x="4783" y="1"/>
                  </a:moveTo>
                  <a:lnTo>
                    <a:pt x="1" y="1"/>
                  </a:lnTo>
                </a:path>
              </a:pathLst>
            </a:custGeom>
            <a:noFill/>
            <a:ln w="79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1" name="Google Shape;229;p14">
              <a:extLst>
                <a:ext uri="{FF2B5EF4-FFF2-40B4-BE49-F238E27FC236}">
                  <a16:creationId xmlns:a16="http://schemas.microsoft.com/office/drawing/2014/main" id="{BCBBF066-8C7B-7747-C63A-987454A594D1}"/>
                </a:ext>
              </a:extLst>
            </p:cNvPr>
            <p:cNvSpPr/>
            <p:nvPr/>
          </p:nvSpPr>
          <p:spPr>
            <a:xfrm>
              <a:off x="3623872" y="1880914"/>
              <a:ext cx="1896226" cy="1175030"/>
            </a:xfrm>
            <a:custGeom>
              <a:avLst/>
              <a:gdLst/>
              <a:ahLst/>
              <a:cxnLst/>
              <a:rect l="l" t="t" r="r" b="b"/>
              <a:pathLst>
                <a:path w="71193" h="44116" extrusionOk="0">
                  <a:moveTo>
                    <a:pt x="3421" y="1"/>
                  </a:moveTo>
                  <a:cubicBezTo>
                    <a:pt x="1553" y="1"/>
                    <a:pt x="1" y="1521"/>
                    <a:pt x="1" y="3421"/>
                  </a:cubicBezTo>
                  <a:lnTo>
                    <a:pt x="1" y="40695"/>
                  </a:lnTo>
                  <a:cubicBezTo>
                    <a:pt x="1" y="42595"/>
                    <a:pt x="1553" y="44116"/>
                    <a:pt x="3421" y="44116"/>
                  </a:cubicBezTo>
                  <a:lnTo>
                    <a:pt x="67773" y="44116"/>
                  </a:lnTo>
                  <a:cubicBezTo>
                    <a:pt x="69641" y="44116"/>
                    <a:pt x="71193" y="42595"/>
                    <a:pt x="71193" y="40695"/>
                  </a:cubicBezTo>
                  <a:lnTo>
                    <a:pt x="71193" y="3421"/>
                  </a:lnTo>
                  <a:cubicBezTo>
                    <a:pt x="71193" y="1521"/>
                    <a:pt x="69641" y="1"/>
                    <a:pt x="67773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2" name="Google Shape;230;p14">
              <a:extLst>
                <a:ext uri="{FF2B5EF4-FFF2-40B4-BE49-F238E27FC236}">
                  <a16:creationId xmlns:a16="http://schemas.microsoft.com/office/drawing/2014/main" id="{126D38D3-4037-F3FE-D12C-A98C6BC8B66E}"/>
                </a:ext>
              </a:extLst>
            </p:cNvPr>
            <p:cNvSpPr/>
            <p:nvPr/>
          </p:nvSpPr>
          <p:spPr>
            <a:xfrm>
              <a:off x="3331180" y="3017962"/>
              <a:ext cx="2481610" cy="455512"/>
            </a:xfrm>
            <a:custGeom>
              <a:avLst/>
              <a:gdLst/>
              <a:ahLst/>
              <a:cxnLst/>
              <a:rect l="l" t="t" r="r" b="b"/>
              <a:pathLst>
                <a:path w="93171" h="17102" extrusionOk="0">
                  <a:moveTo>
                    <a:pt x="14410" y="0"/>
                  </a:moveTo>
                  <a:cubicBezTo>
                    <a:pt x="12542" y="0"/>
                    <a:pt x="10610" y="634"/>
                    <a:pt x="10103" y="1394"/>
                  </a:cubicBezTo>
                  <a:lnTo>
                    <a:pt x="507" y="15740"/>
                  </a:lnTo>
                  <a:cubicBezTo>
                    <a:pt x="1" y="16468"/>
                    <a:pt x="1616" y="17102"/>
                    <a:pt x="4118" y="17102"/>
                  </a:cubicBezTo>
                  <a:lnTo>
                    <a:pt x="89086" y="17102"/>
                  </a:lnTo>
                  <a:cubicBezTo>
                    <a:pt x="91556" y="17102"/>
                    <a:pt x="93171" y="16468"/>
                    <a:pt x="92664" y="15740"/>
                  </a:cubicBezTo>
                  <a:lnTo>
                    <a:pt x="83069" y="1394"/>
                  </a:lnTo>
                  <a:cubicBezTo>
                    <a:pt x="82594" y="634"/>
                    <a:pt x="80630" y="0"/>
                    <a:pt x="78762" y="0"/>
                  </a:cubicBezTo>
                  <a:close/>
                </a:path>
              </a:pathLst>
            </a:custGeom>
            <a:solidFill>
              <a:srgbClr val="FFFFFF"/>
            </a:solidFill>
            <a:ln w="237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3" name="Google Shape;231;p14">
              <a:extLst>
                <a:ext uri="{FF2B5EF4-FFF2-40B4-BE49-F238E27FC236}">
                  <a16:creationId xmlns:a16="http://schemas.microsoft.com/office/drawing/2014/main" id="{22F4966F-B42A-3356-0CD7-D040880280FC}"/>
                </a:ext>
              </a:extLst>
            </p:cNvPr>
            <p:cNvSpPr/>
            <p:nvPr/>
          </p:nvSpPr>
          <p:spPr>
            <a:xfrm>
              <a:off x="3338771" y="3444761"/>
              <a:ext cx="2467280" cy="81849"/>
            </a:xfrm>
            <a:custGeom>
              <a:avLst/>
              <a:gdLst/>
              <a:ahLst/>
              <a:cxnLst/>
              <a:rect l="l" t="t" r="r" b="b"/>
              <a:pathLst>
                <a:path w="92633" h="3073" extrusionOk="0">
                  <a:moveTo>
                    <a:pt x="127" y="1"/>
                  </a:moveTo>
                  <a:lnTo>
                    <a:pt x="127" y="1"/>
                  </a:lnTo>
                  <a:cubicBezTo>
                    <a:pt x="1" y="1869"/>
                    <a:pt x="3358" y="3073"/>
                    <a:pt x="5543" y="3073"/>
                  </a:cubicBezTo>
                  <a:lnTo>
                    <a:pt x="87091" y="3073"/>
                  </a:lnTo>
                  <a:cubicBezTo>
                    <a:pt x="89276" y="3073"/>
                    <a:pt x="92633" y="1869"/>
                    <a:pt x="92474" y="1"/>
                  </a:cubicBezTo>
                  <a:lnTo>
                    <a:pt x="92474" y="1"/>
                  </a:lnTo>
                  <a:cubicBezTo>
                    <a:pt x="92443" y="603"/>
                    <a:pt x="90954" y="1078"/>
                    <a:pt x="88801" y="1078"/>
                  </a:cubicBezTo>
                  <a:lnTo>
                    <a:pt x="3833" y="1078"/>
                  </a:lnTo>
                  <a:cubicBezTo>
                    <a:pt x="1679" y="1078"/>
                    <a:pt x="191" y="603"/>
                    <a:pt x="12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4" name="Google Shape;232;p14">
              <a:extLst>
                <a:ext uri="{FF2B5EF4-FFF2-40B4-BE49-F238E27FC236}">
                  <a16:creationId xmlns:a16="http://schemas.microsoft.com/office/drawing/2014/main" id="{FA467288-94EF-AD96-BB10-715839B8BD91}"/>
                </a:ext>
              </a:extLst>
            </p:cNvPr>
            <p:cNvSpPr/>
            <p:nvPr/>
          </p:nvSpPr>
          <p:spPr>
            <a:xfrm>
              <a:off x="3747032" y="3062656"/>
              <a:ext cx="104622" cy="22800"/>
            </a:xfrm>
            <a:custGeom>
              <a:avLst/>
              <a:gdLst/>
              <a:ahLst/>
              <a:cxnLst/>
              <a:rect l="l" t="t" r="r" b="b"/>
              <a:pathLst>
                <a:path w="3928" h="856" extrusionOk="0">
                  <a:moveTo>
                    <a:pt x="1046" y="1"/>
                  </a:moveTo>
                  <a:cubicBezTo>
                    <a:pt x="697" y="1"/>
                    <a:pt x="380" y="96"/>
                    <a:pt x="317" y="223"/>
                  </a:cubicBezTo>
                  <a:cubicBezTo>
                    <a:pt x="222" y="381"/>
                    <a:pt x="190" y="476"/>
                    <a:pt x="95" y="634"/>
                  </a:cubicBezTo>
                  <a:cubicBezTo>
                    <a:pt x="0" y="761"/>
                    <a:pt x="222" y="856"/>
                    <a:pt x="571" y="856"/>
                  </a:cubicBezTo>
                  <a:lnTo>
                    <a:pt x="2946" y="856"/>
                  </a:lnTo>
                  <a:cubicBezTo>
                    <a:pt x="3262" y="856"/>
                    <a:pt x="3579" y="761"/>
                    <a:pt x="3642" y="634"/>
                  </a:cubicBezTo>
                  <a:cubicBezTo>
                    <a:pt x="3737" y="476"/>
                    <a:pt x="3769" y="381"/>
                    <a:pt x="3864" y="223"/>
                  </a:cubicBezTo>
                  <a:cubicBezTo>
                    <a:pt x="3927" y="96"/>
                    <a:pt x="3706" y="1"/>
                    <a:pt x="338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5" name="Google Shape;233;p14">
              <a:extLst>
                <a:ext uri="{FF2B5EF4-FFF2-40B4-BE49-F238E27FC236}">
                  <a16:creationId xmlns:a16="http://schemas.microsoft.com/office/drawing/2014/main" id="{161B1F24-B84E-943C-95FB-0414D9AB136E}"/>
                </a:ext>
              </a:extLst>
            </p:cNvPr>
            <p:cNvSpPr/>
            <p:nvPr/>
          </p:nvSpPr>
          <p:spPr>
            <a:xfrm>
              <a:off x="3858366" y="3062656"/>
              <a:ext cx="102944" cy="22800"/>
            </a:xfrm>
            <a:custGeom>
              <a:avLst/>
              <a:gdLst/>
              <a:ahLst/>
              <a:cxnLst/>
              <a:rect l="l" t="t" r="r" b="b"/>
              <a:pathLst>
                <a:path w="3865" h="856" extrusionOk="0">
                  <a:moveTo>
                    <a:pt x="951" y="1"/>
                  </a:moveTo>
                  <a:cubicBezTo>
                    <a:pt x="634" y="1"/>
                    <a:pt x="317" y="96"/>
                    <a:pt x="286" y="223"/>
                  </a:cubicBezTo>
                  <a:cubicBezTo>
                    <a:pt x="191" y="381"/>
                    <a:pt x="127" y="476"/>
                    <a:pt x="64" y="634"/>
                  </a:cubicBezTo>
                  <a:cubicBezTo>
                    <a:pt x="1" y="761"/>
                    <a:pt x="222" y="856"/>
                    <a:pt x="539" y="856"/>
                  </a:cubicBezTo>
                  <a:lnTo>
                    <a:pt x="2946" y="856"/>
                  </a:lnTo>
                  <a:cubicBezTo>
                    <a:pt x="3263" y="856"/>
                    <a:pt x="3579" y="761"/>
                    <a:pt x="3611" y="634"/>
                  </a:cubicBezTo>
                  <a:cubicBezTo>
                    <a:pt x="3706" y="476"/>
                    <a:pt x="3738" y="381"/>
                    <a:pt x="3801" y="223"/>
                  </a:cubicBezTo>
                  <a:cubicBezTo>
                    <a:pt x="3864" y="96"/>
                    <a:pt x="3643" y="1"/>
                    <a:pt x="332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6" name="Google Shape;234;p14">
              <a:extLst>
                <a:ext uri="{FF2B5EF4-FFF2-40B4-BE49-F238E27FC236}">
                  <a16:creationId xmlns:a16="http://schemas.microsoft.com/office/drawing/2014/main" id="{B1F4FF4D-F16D-A54C-F336-86CAF64BA35F}"/>
                </a:ext>
              </a:extLst>
            </p:cNvPr>
            <p:cNvSpPr/>
            <p:nvPr/>
          </p:nvSpPr>
          <p:spPr>
            <a:xfrm>
              <a:off x="3968875" y="3062656"/>
              <a:ext cx="102092" cy="22800"/>
            </a:xfrm>
            <a:custGeom>
              <a:avLst/>
              <a:gdLst/>
              <a:ahLst/>
              <a:cxnLst/>
              <a:rect l="l" t="t" r="r" b="b"/>
              <a:pathLst>
                <a:path w="3833" h="856" extrusionOk="0">
                  <a:moveTo>
                    <a:pt x="919" y="1"/>
                  </a:moveTo>
                  <a:cubicBezTo>
                    <a:pt x="602" y="1"/>
                    <a:pt x="285" y="96"/>
                    <a:pt x="254" y="223"/>
                  </a:cubicBezTo>
                  <a:cubicBezTo>
                    <a:pt x="190" y="381"/>
                    <a:pt x="127" y="476"/>
                    <a:pt x="64" y="634"/>
                  </a:cubicBezTo>
                  <a:cubicBezTo>
                    <a:pt x="0" y="761"/>
                    <a:pt x="254" y="856"/>
                    <a:pt x="570" y="856"/>
                  </a:cubicBezTo>
                  <a:lnTo>
                    <a:pt x="2946" y="856"/>
                  </a:lnTo>
                  <a:cubicBezTo>
                    <a:pt x="3294" y="856"/>
                    <a:pt x="3579" y="761"/>
                    <a:pt x="3642" y="634"/>
                  </a:cubicBezTo>
                  <a:cubicBezTo>
                    <a:pt x="3706" y="476"/>
                    <a:pt x="3737" y="381"/>
                    <a:pt x="3769" y="223"/>
                  </a:cubicBezTo>
                  <a:cubicBezTo>
                    <a:pt x="3832" y="96"/>
                    <a:pt x="3611" y="1"/>
                    <a:pt x="3262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7" name="Google Shape;235;p14">
              <a:extLst>
                <a:ext uri="{FF2B5EF4-FFF2-40B4-BE49-F238E27FC236}">
                  <a16:creationId xmlns:a16="http://schemas.microsoft.com/office/drawing/2014/main" id="{4F05686B-9028-36B9-AF0B-DD934F64C01D}"/>
                </a:ext>
              </a:extLst>
            </p:cNvPr>
            <p:cNvSpPr/>
            <p:nvPr/>
          </p:nvSpPr>
          <p:spPr>
            <a:xfrm>
              <a:off x="4080209" y="3062656"/>
              <a:ext cx="100414" cy="22800"/>
            </a:xfrm>
            <a:custGeom>
              <a:avLst/>
              <a:gdLst/>
              <a:ahLst/>
              <a:cxnLst/>
              <a:rect l="l" t="t" r="r" b="b"/>
              <a:pathLst>
                <a:path w="3770" h="856" extrusionOk="0">
                  <a:moveTo>
                    <a:pt x="856" y="1"/>
                  </a:moveTo>
                  <a:cubicBezTo>
                    <a:pt x="539" y="1"/>
                    <a:pt x="222" y="96"/>
                    <a:pt x="191" y="223"/>
                  </a:cubicBezTo>
                  <a:cubicBezTo>
                    <a:pt x="127" y="381"/>
                    <a:pt x="96" y="476"/>
                    <a:pt x="64" y="634"/>
                  </a:cubicBezTo>
                  <a:cubicBezTo>
                    <a:pt x="1" y="761"/>
                    <a:pt x="254" y="856"/>
                    <a:pt x="571" y="856"/>
                  </a:cubicBezTo>
                  <a:lnTo>
                    <a:pt x="2946" y="856"/>
                  </a:lnTo>
                  <a:cubicBezTo>
                    <a:pt x="3294" y="856"/>
                    <a:pt x="3579" y="761"/>
                    <a:pt x="3611" y="634"/>
                  </a:cubicBezTo>
                  <a:cubicBezTo>
                    <a:pt x="3674" y="476"/>
                    <a:pt x="3674" y="381"/>
                    <a:pt x="3738" y="223"/>
                  </a:cubicBezTo>
                  <a:cubicBezTo>
                    <a:pt x="3769" y="96"/>
                    <a:pt x="3516" y="1"/>
                    <a:pt x="319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8" name="Google Shape;236;p14">
              <a:extLst>
                <a:ext uri="{FF2B5EF4-FFF2-40B4-BE49-F238E27FC236}">
                  <a16:creationId xmlns:a16="http://schemas.microsoft.com/office/drawing/2014/main" id="{9E63BDE2-B1F8-B8AC-3F1C-BCB06E6C0620}"/>
                </a:ext>
              </a:extLst>
            </p:cNvPr>
            <p:cNvSpPr/>
            <p:nvPr/>
          </p:nvSpPr>
          <p:spPr>
            <a:xfrm>
              <a:off x="4191570" y="3062656"/>
              <a:ext cx="98709" cy="22800"/>
            </a:xfrm>
            <a:custGeom>
              <a:avLst/>
              <a:gdLst/>
              <a:ahLst/>
              <a:cxnLst/>
              <a:rect l="l" t="t" r="r" b="b"/>
              <a:pathLst>
                <a:path w="3706" h="856" extrusionOk="0">
                  <a:moveTo>
                    <a:pt x="792" y="1"/>
                  </a:moveTo>
                  <a:cubicBezTo>
                    <a:pt x="475" y="1"/>
                    <a:pt x="158" y="96"/>
                    <a:pt x="127" y="223"/>
                  </a:cubicBezTo>
                  <a:cubicBezTo>
                    <a:pt x="95" y="381"/>
                    <a:pt x="63" y="476"/>
                    <a:pt x="32" y="634"/>
                  </a:cubicBezTo>
                  <a:cubicBezTo>
                    <a:pt x="0" y="761"/>
                    <a:pt x="222" y="856"/>
                    <a:pt x="570" y="856"/>
                  </a:cubicBezTo>
                  <a:lnTo>
                    <a:pt x="2945" y="856"/>
                  </a:lnTo>
                  <a:cubicBezTo>
                    <a:pt x="3294" y="856"/>
                    <a:pt x="3579" y="761"/>
                    <a:pt x="3610" y="634"/>
                  </a:cubicBezTo>
                  <a:cubicBezTo>
                    <a:pt x="3642" y="476"/>
                    <a:pt x="3642" y="381"/>
                    <a:pt x="3674" y="223"/>
                  </a:cubicBezTo>
                  <a:cubicBezTo>
                    <a:pt x="3705" y="96"/>
                    <a:pt x="3452" y="1"/>
                    <a:pt x="3135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9" name="Google Shape;237;p14">
              <a:extLst>
                <a:ext uri="{FF2B5EF4-FFF2-40B4-BE49-F238E27FC236}">
                  <a16:creationId xmlns:a16="http://schemas.microsoft.com/office/drawing/2014/main" id="{FB0B4F09-1E82-6932-1479-A886F6B28F35}"/>
                </a:ext>
              </a:extLst>
            </p:cNvPr>
            <p:cNvSpPr/>
            <p:nvPr/>
          </p:nvSpPr>
          <p:spPr>
            <a:xfrm>
              <a:off x="4302052" y="3062656"/>
              <a:ext cx="97031" cy="22800"/>
            </a:xfrm>
            <a:custGeom>
              <a:avLst/>
              <a:gdLst/>
              <a:ahLst/>
              <a:cxnLst/>
              <a:rect l="l" t="t" r="r" b="b"/>
              <a:pathLst>
                <a:path w="3643" h="856" extrusionOk="0">
                  <a:moveTo>
                    <a:pt x="729" y="1"/>
                  </a:moveTo>
                  <a:cubicBezTo>
                    <a:pt x="412" y="1"/>
                    <a:pt x="127" y="96"/>
                    <a:pt x="96" y="223"/>
                  </a:cubicBezTo>
                  <a:cubicBezTo>
                    <a:pt x="96" y="381"/>
                    <a:pt x="64" y="476"/>
                    <a:pt x="32" y="634"/>
                  </a:cubicBezTo>
                  <a:cubicBezTo>
                    <a:pt x="1" y="761"/>
                    <a:pt x="254" y="856"/>
                    <a:pt x="602" y="856"/>
                  </a:cubicBezTo>
                  <a:lnTo>
                    <a:pt x="2978" y="856"/>
                  </a:lnTo>
                  <a:cubicBezTo>
                    <a:pt x="3294" y="856"/>
                    <a:pt x="3579" y="761"/>
                    <a:pt x="3579" y="634"/>
                  </a:cubicBezTo>
                  <a:cubicBezTo>
                    <a:pt x="3611" y="476"/>
                    <a:pt x="3611" y="381"/>
                    <a:pt x="3643" y="223"/>
                  </a:cubicBezTo>
                  <a:cubicBezTo>
                    <a:pt x="3643" y="96"/>
                    <a:pt x="3421" y="1"/>
                    <a:pt x="3073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0" name="Google Shape;238;p14">
              <a:extLst>
                <a:ext uri="{FF2B5EF4-FFF2-40B4-BE49-F238E27FC236}">
                  <a16:creationId xmlns:a16="http://schemas.microsoft.com/office/drawing/2014/main" id="{959B6F7B-DE15-9416-A66D-9CDADE3252AF}"/>
                </a:ext>
              </a:extLst>
            </p:cNvPr>
            <p:cNvSpPr/>
            <p:nvPr/>
          </p:nvSpPr>
          <p:spPr>
            <a:xfrm>
              <a:off x="4413413" y="3062656"/>
              <a:ext cx="96179" cy="22800"/>
            </a:xfrm>
            <a:custGeom>
              <a:avLst/>
              <a:gdLst/>
              <a:ahLst/>
              <a:cxnLst/>
              <a:rect l="l" t="t" r="r" b="b"/>
              <a:pathLst>
                <a:path w="3611" h="856" extrusionOk="0">
                  <a:moveTo>
                    <a:pt x="665" y="1"/>
                  </a:moveTo>
                  <a:cubicBezTo>
                    <a:pt x="348" y="1"/>
                    <a:pt x="63" y="96"/>
                    <a:pt x="63" y="223"/>
                  </a:cubicBezTo>
                  <a:cubicBezTo>
                    <a:pt x="32" y="381"/>
                    <a:pt x="32" y="476"/>
                    <a:pt x="0" y="634"/>
                  </a:cubicBezTo>
                  <a:cubicBezTo>
                    <a:pt x="0" y="761"/>
                    <a:pt x="253" y="856"/>
                    <a:pt x="602" y="856"/>
                  </a:cubicBezTo>
                  <a:lnTo>
                    <a:pt x="2977" y="856"/>
                  </a:lnTo>
                  <a:cubicBezTo>
                    <a:pt x="3294" y="856"/>
                    <a:pt x="3579" y="761"/>
                    <a:pt x="3579" y="634"/>
                  </a:cubicBezTo>
                  <a:cubicBezTo>
                    <a:pt x="3579" y="476"/>
                    <a:pt x="3579" y="381"/>
                    <a:pt x="3610" y="223"/>
                  </a:cubicBezTo>
                  <a:cubicBezTo>
                    <a:pt x="3610" y="96"/>
                    <a:pt x="3357" y="1"/>
                    <a:pt x="300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1" name="Google Shape;239;p14">
              <a:extLst>
                <a:ext uri="{FF2B5EF4-FFF2-40B4-BE49-F238E27FC236}">
                  <a16:creationId xmlns:a16="http://schemas.microsoft.com/office/drawing/2014/main" id="{306B2344-25DE-7753-ABC1-49BCE7BB68F9}"/>
                </a:ext>
              </a:extLst>
            </p:cNvPr>
            <p:cNvSpPr/>
            <p:nvPr/>
          </p:nvSpPr>
          <p:spPr>
            <a:xfrm>
              <a:off x="4524747" y="3062656"/>
              <a:ext cx="95327" cy="22800"/>
            </a:xfrm>
            <a:custGeom>
              <a:avLst/>
              <a:gdLst/>
              <a:ahLst/>
              <a:cxnLst/>
              <a:rect l="l" t="t" r="r" b="b"/>
              <a:pathLst>
                <a:path w="3579" h="856" extrusionOk="0">
                  <a:moveTo>
                    <a:pt x="602" y="1"/>
                  </a:moveTo>
                  <a:cubicBezTo>
                    <a:pt x="285" y="1"/>
                    <a:pt x="0" y="96"/>
                    <a:pt x="0" y="223"/>
                  </a:cubicBezTo>
                  <a:cubicBezTo>
                    <a:pt x="0" y="381"/>
                    <a:pt x="0" y="476"/>
                    <a:pt x="0" y="634"/>
                  </a:cubicBezTo>
                  <a:cubicBezTo>
                    <a:pt x="0" y="761"/>
                    <a:pt x="254" y="856"/>
                    <a:pt x="570" y="856"/>
                  </a:cubicBezTo>
                  <a:lnTo>
                    <a:pt x="2977" y="856"/>
                  </a:lnTo>
                  <a:cubicBezTo>
                    <a:pt x="3294" y="856"/>
                    <a:pt x="3579" y="761"/>
                    <a:pt x="3547" y="634"/>
                  </a:cubicBezTo>
                  <a:cubicBezTo>
                    <a:pt x="3547" y="476"/>
                    <a:pt x="3547" y="381"/>
                    <a:pt x="3547" y="223"/>
                  </a:cubicBezTo>
                  <a:cubicBezTo>
                    <a:pt x="3547" y="96"/>
                    <a:pt x="3262" y="1"/>
                    <a:pt x="294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2" name="Google Shape;240;p14">
              <a:extLst>
                <a:ext uri="{FF2B5EF4-FFF2-40B4-BE49-F238E27FC236}">
                  <a16:creationId xmlns:a16="http://schemas.microsoft.com/office/drawing/2014/main" id="{6C4FCBA8-A0E7-8542-A2F7-FAAD1036C802}"/>
                </a:ext>
              </a:extLst>
            </p:cNvPr>
            <p:cNvSpPr/>
            <p:nvPr/>
          </p:nvSpPr>
          <p:spPr>
            <a:xfrm>
              <a:off x="4634404" y="3062656"/>
              <a:ext cx="96179" cy="22800"/>
            </a:xfrm>
            <a:custGeom>
              <a:avLst/>
              <a:gdLst/>
              <a:ahLst/>
              <a:cxnLst/>
              <a:rect l="l" t="t" r="r" b="b"/>
              <a:pathLst>
                <a:path w="3611" h="856" extrusionOk="0">
                  <a:moveTo>
                    <a:pt x="602" y="1"/>
                  </a:moveTo>
                  <a:cubicBezTo>
                    <a:pt x="254" y="1"/>
                    <a:pt x="0" y="96"/>
                    <a:pt x="0" y="223"/>
                  </a:cubicBezTo>
                  <a:cubicBezTo>
                    <a:pt x="32" y="381"/>
                    <a:pt x="32" y="476"/>
                    <a:pt x="32" y="634"/>
                  </a:cubicBezTo>
                  <a:cubicBezTo>
                    <a:pt x="32" y="761"/>
                    <a:pt x="317" y="856"/>
                    <a:pt x="634" y="856"/>
                  </a:cubicBezTo>
                  <a:lnTo>
                    <a:pt x="3009" y="856"/>
                  </a:lnTo>
                  <a:cubicBezTo>
                    <a:pt x="3357" y="856"/>
                    <a:pt x="3611" y="761"/>
                    <a:pt x="3611" y="634"/>
                  </a:cubicBezTo>
                  <a:cubicBezTo>
                    <a:pt x="3579" y="476"/>
                    <a:pt x="3579" y="381"/>
                    <a:pt x="3547" y="223"/>
                  </a:cubicBezTo>
                  <a:cubicBezTo>
                    <a:pt x="3547" y="96"/>
                    <a:pt x="3262" y="1"/>
                    <a:pt x="294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3" name="Google Shape;241;p14">
              <a:extLst>
                <a:ext uri="{FF2B5EF4-FFF2-40B4-BE49-F238E27FC236}">
                  <a16:creationId xmlns:a16="http://schemas.microsoft.com/office/drawing/2014/main" id="{C0223D4A-4BC7-C256-DACE-F6FA2B13CB74}"/>
                </a:ext>
              </a:extLst>
            </p:cNvPr>
            <p:cNvSpPr/>
            <p:nvPr/>
          </p:nvSpPr>
          <p:spPr>
            <a:xfrm>
              <a:off x="4744060" y="3062656"/>
              <a:ext cx="97857" cy="22800"/>
            </a:xfrm>
            <a:custGeom>
              <a:avLst/>
              <a:gdLst/>
              <a:ahLst/>
              <a:cxnLst/>
              <a:rect l="l" t="t" r="r" b="b"/>
              <a:pathLst>
                <a:path w="3674" h="856" extrusionOk="0">
                  <a:moveTo>
                    <a:pt x="602" y="1"/>
                  </a:moveTo>
                  <a:cubicBezTo>
                    <a:pt x="254" y="1"/>
                    <a:pt x="0" y="96"/>
                    <a:pt x="32" y="223"/>
                  </a:cubicBezTo>
                  <a:cubicBezTo>
                    <a:pt x="32" y="381"/>
                    <a:pt x="64" y="476"/>
                    <a:pt x="64" y="634"/>
                  </a:cubicBezTo>
                  <a:cubicBezTo>
                    <a:pt x="95" y="761"/>
                    <a:pt x="380" y="856"/>
                    <a:pt x="697" y="856"/>
                  </a:cubicBezTo>
                  <a:lnTo>
                    <a:pt x="3072" y="856"/>
                  </a:lnTo>
                  <a:cubicBezTo>
                    <a:pt x="3421" y="856"/>
                    <a:pt x="3674" y="761"/>
                    <a:pt x="3642" y="634"/>
                  </a:cubicBezTo>
                  <a:cubicBezTo>
                    <a:pt x="3611" y="476"/>
                    <a:pt x="3579" y="381"/>
                    <a:pt x="3547" y="223"/>
                  </a:cubicBezTo>
                  <a:cubicBezTo>
                    <a:pt x="3547" y="96"/>
                    <a:pt x="3262" y="1"/>
                    <a:pt x="294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4" name="Google Shape;242;p14">
              <a:extLst>
                <a:ext uri="{FF2B5EF4-FFF2-40B4-BE49-F238E27FC236}">
                  <a16:creationId xmlns:a16="http://schemas.microsoft.com/office/drawing/2014/main" id="{2EBBEF43-4132-AE52-E7A6-10C3455AAA09}"/>
                </a:ext>
              </a:extLst>
            </p:cNvPr>
            <p:cNvSpPr/>
            <p:nvPr/>
          </p:nvSpPr>
          <p:spPr>
            <a:xfrm>
              <a:off x="4853716" y="3062656"/>
              <a:ext cx="99562" cy="22800"/>
            </a:xfrm>
            <a:custGeom>
              <a:avLst/>
              <a:gdLst/>
              <a:ahLst/>
              <a:cxnLst/>
              <a:rect l="l" t="t" r="r" b="b"/>
              <a:pathLst>
                <a:path w="3738" h="856" extrusionOk="0">
                  <a:moveTo>
                    <a:pt x="570" y="1"/>
                  </a:moveTo>
                  <a:cubicBezTo>
                    <a:pt x="254" y="1"/>
                    <a:pt x="0" y="96"/>
                    <a:pt x="32" y="223"/>
                  </a:cubicBezTo>
                  <a:cubicBezTo>
                    <a:pt x="64" y="381"/>
                    <a:pt x="95" y="476"/>
                    <a:pt x="127" y="634"/>
                  </a:cubicBezTo>
                  <a:cubicBezTo>
                    <a:pt x="159" y="761"/>
                    <a:pt x="444" y="856"/>
                    <a:pt x="760" y="856"/>
                  </a:cubicBezTo>
                  <a:lnTo>
                    <a:pt x="3167" y="856"/>
                  </a:lnTo>
                  <a:cubicBezTo>
                    <a:pt x="3484" y="856"/>
                    <a:pt x="3737" y="761"/>
                    <a:pt x="3706" y="634"/>
                  </a:cubicBezTo>
                  <a:cubicBezTo>
                    <a:pt x="3642" y="476"/>
                    <a:pt x="3611" y="381"/>
                    <a:pt x="3579" y="223"/>
                  </a:cubicBezTo>
                  <a:cubicBezTo>
                    <a:pt x="3547" y="96"/>
                    <a:pt x="3262" y="1"/>
                    <a:pt x="294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5" name="Google Shape;243;p14">
              <a:extLst>
                <a:ext uri="{FF2B5EF4-FFF2-40B4-BE49-F238E27FC236}">
                  <a16:creationId xmlns:a16="http://schemas.microsoft.com/office/drawing/2014/main" id="{49C9F430-71EF-6E07-BFF9-8F35793CA094}"/>
                </a:ext>
              </a:extLst>
            </p:cNvPr>
            <p:cNvSpPr/>
            <p:nvPr/>
          </p:nvSpPr>
          <p:spPr>
            <a:xfrm>
              <a:off x="4963373" y="3062656"/>
              <a:ext cx="100387" cy="22800"/>
            </a:xfrm>
            <a:custGeom>
              <a:avLst/>
              <a:gdLst/>
              <a:ahLst/>
              <a:cxnLst/>
              <a:rect l="l" t="t" r="r" b="b"/>
              <a:pathLst>
                <a:path w="3769" h="856" extrusionOk="0">
                  <a:moveTo>
                    <a:pt x="570" y="1"/>
                  </a:moveTo>
                  <a:cubicBezTo>
                    <a:pt x="254" y="1"/>
                    <a:pt x="0" y="96"/>
                    <a:pt x="32" y="223"/>
                  </a:cubicBezTo>
                  <a:cubicBezTo>
                    <a:pt x="95" y="381"/>
                    <a:pt x="127" y="476"/>
                    <a:pt x="159" y="634"/>
                  </a:cubicBezTo>
                  <a:cubicBezTo>
                    <a:pt x="190" y="761"/>
                    <a:pt x="475" y="856"/>
                    <a:pt x="824" y="856"/>
                  </a:cubicBezTo>
                  <a:lnTo>
                    <a:pt x="3199" y="856"/>
                  </a:lnTo>
                  <a:cubicBezTo>
                    <a:pt x="3516" y="856"/>
                    <a:pt x="3769" y="761"/>
                    <a:pt x="3737" y="634"/>
                  </a:cubicBezTo>
                  <a:cubicBezTo>
                    <a:pt x="3674" y="476"/>
                    <a:pt x="3642" y="381"/>
                    <a:pt x="3579" y="223"/>
                  </a:cubicBezTo>
                  <a:cubicBezTo>
                    <a:pt x="3547" y="96"/>
                    <a:pt x="3231" y="1"/>
                    <a:pt x="2914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6" name="Google Shape;244;p14">
              <a:extLst>
                <a:ext uri="{FF2B5EF4-FFF2-40B4-BE49-F238E27FC236}">
                  <a16:creationId xmlns:a16="http://schemas.microsoft.com/office/drawing/2014/main" id="{C4591E0C-5B81-5A83-F48F-D36C3B607288}"/>
                </a:ext>
              </a:extLst>
            </p:cNvPr>
            <p:cNvSpPr/>
            <p:nvPr/>
          </p:nvSpPr>
          <p:spPr>
            <a:xfrm>
              <a:off x="5073029" y="3062656"/>
              <a:ext cx="101240" cy="22800"/>
            </a:xfrm>
            <a:custGeom>
              <a:avLst/>
              <a:gdLst/>
              <a:ahLst/>
              <a:cxnLst/>
              <a:rect l="l" t="t" r="r" b="b"/>
              <a:pathLst>
                <a:path w="3801" h="856" extrusionOk="0">
                  <a:moveTo>
                    <a:pt x="570" y="1"/>
                  </a:moveTo>
                  <a:cubicBezTo>
                    <a:pt x="222" y="1"/>
                    <a:pt x="0" y="96"/>
                    <a:pt x="64" y="223"/>
                  </a:cubicBezTo>
                  <a:cubicBezTo>
                    <a:pt x="95" y="381"/>
                    <a:pt x="127" y="476"/>
                    <a:pt x="190" y="634"/>
                  </a:cubicBezTo>
                  <a:cubicBezTo>
                    <a:pt x="254" y="761"/>
                    <a:pt x="539" y="856"/>
                    <a:pt x="887" y="856"/>
                  </a:cubicBezTo>
                  <a:lnTo>
                    <a:pt x="3262" y="856"/>
                  </a:lnTo>
                  <a:cubicBezTo>
                    <a:pt x="3579" y="856"/>
                    <a:pt x="3801" y="761"/>
                    <a:pt x="3769" y="634"/>
                  </a:cubicBezTo>
                  <a:cubicBezTo>
                    <a:pt x="3706" y="476"/>
                    <a:pt x="3642" y="381"/>
                    <a:pt x="3579" y="223"/>
                  </a:cubicBezTo>
                  <a:cubicBezTo>
                    <a:pt x="3547" y="96"/>
                    <a:pt x="3230" y="1"/>
                    <a:pt x="2914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7" name="Google Shape;245;p14">
              <a:extLst>
                <a:ext uri="{FF2B5EF4-FFF2-40B4-BE49-F238E27FC236}">
                  <a16:creationId xmlns:a16="http://schemas.microsoft.com/office/drawing/2014/main" id="{29804029-3C2C-8673-C254-B79E6D2F4112}"/>
                </a:ext>
              </a:extLst>
            </p:cNvPr>
            <p:cNvSpPr/>
            <p:nvPr/>
          </p:nvSpPr>
          <p:spPr>
            <a:xfrm>
              <a:off x="5182685" y="3062656"/>
              <a:ext cx="102918" cy="22800"/>
            </a:xfrm>
            <a:custGeom>
              <a:avLst/>
              <a:gdLst/>
              <a:ahLst/>
              <a:cxnLst/>
              <a:rect l="l" t="t" r="r" b="b"/>
              <a:pathLst>
                <a:path w="3864" h="856" extrusionOk="0">
                  <a:moveTo>
                    <a:pt x="570" y="1"/>
                  </a:moveTo>
                  <a:cubicBezTo>
                    <a:pt x="222" y="1"/>
                    <a:pt x="0" y="96"/>
                    <a:pt x="64" y="223"/>
                  </a:cubicBezTo>
                  <a:cubicBezTo>
                    <a:pt x="127" y="381"/>
                    <a:pt x="159" y="476"/>
                    <a:pt x="254" y="634"/>
                  </a:cubicBezTo>
                  <a:cubicBezTo>
                    <a:pt x="285" y="761"/>
                    <a:pt x="602" y="856"/>
                    <a:pt x="919" y="856"/>
                  </a:cubicBezTo>
                  <a:lnTo>
                    <a:pt x="3325" y="856"/>
                  </a:lnTo>
                  <a:cubicBezTo>
                    <a:pt x="3642" y="856"/>
                    <a:pt x="3864" y="761"/>
                    <a:pt x="3801" y="634"/>
                  </a:cubicBezTo>
                  <a:cubicBezTo>
                    <a:pt x="3737" y="476"/>
                    <a:pt x="3674" y="381"/>
                    <a:pt x="3610" y="223"/>
                  </a:cubicBezTo>
                  <a:cubicBezTo>
                    <a:pt x="3547" y="96"/>
                    <a:pt x="3230" y="1"/>
                    <a:pt x="2914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8" name="Google Shape;246;p14">
              <a:extLst>
                <a:ext uri="{FF2B5EF4-FFF2-40B4-BE49-F238E27FC236}">
                  <a16:creationId xmlns:a16="http://schemas.microsoft.com/office/drawing/2014/main" id="{64F11D3D-FF77-22E8-F071-A04AE6D9E21F}"/>
                </a:ext>
              </a:extLst>
            </p:cNvPr>
            <p:cNvSpPr/>
            <p:nvPr/>
          </p:nvSpPr>
          <p:spPr>
            <a:xfrm>
              <a:off x="5292341" y="3062656"/>
              <a:ext cx="104622" cy="22800"/>
            </a:xfrm>
            <a:custGeom>
              <a:avLst/>
              <a:gdLst/>
              <a:ahLst/>
              <a:cxnLst/>
              <a:rect l="l" t="t" r="r" b="b"/>
              <a:pathLst>
                <a:path w="3928" h="856" extrusionOk="0">
                  <a:moveTo>
                    <a:pt x="539" y="1"/>
                  </a:moveTo>
                  <a:cubicBezTo>
                    <a:pt x="222" y="1"/>
                    <a:pt x="0" y="96"/>
                    <a:pt x="64" y="223"/>
                  </a:cubicBezTo>
                  <a:cubicBezTo>
                    <a:pt x="159" y="381"/>
                    <a:pt x="190" y="476"/>
                    <a:pt x="285" y="634"/>
                  </a:cubicBezTo>
                  <a:cubicBezTo>
                    <a:pt x="349" y="761"/>
                    <a:pt x="665" y="856"/>
                    <a:pt x="982" y="856"/>
                  </a:cubicBezTo>
                  <a:lnTo>
                    <a:pt x="3389" y="856"/>
                  </a:lnTo>
                  <a:cubicBezTo>
                    <a:pt x="3705" y="856"/>
                    <a:pt x="3927" y="761"/>
                    <a:pt x="3864" y="634"/>
                  </a:cubicBezTo>
                  <a:cubicBezTo>
                    <a:pt x="3737" y="476"/>
                    <a:pt x="3705" y="381"/>
                    <a:pt x="3610" y="223"/>
                  </a:cubicBezTo>
                  <a:cubicBezTo>
                    <a:pt x="3547" y="96"/>
                    <a:pt x="3230" y="1"/>
                    <a:pt x="2882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9" name="Google Shape;247;p14">
              <a:extLst>
                <a:ext uri="{FF2B5EF4-FFF2-40B4-BE49-F238E27FC236}">
                  <a16:creationId xmlns:a16="http://schemas.microsoft.com/office/drawing/2014/main" id="{4C09D317-FE92-0BCB-7E4B-274E0E53DCAD}"/>
                </a:ext>
              </a:extLst>
            </p:cNvPr>
            <p:cNvSpPr/>
            <p:nvPr/>
          </p:nvSpPr>
          <p:spPr>
            <a:xfrm>
              <a:off x="3724259" y="3091342"/>
              <a:ext cx="80997" cy="35451"/>
            </a:xfrm>
            <a:custGeom>
              <a:avLst/>
              <a:gdLst/>
              <a:ahLst/>
              <a:cxnLst/>
              <a:rect l="l" t="t" r="r" b="b"/>
              <a:pathLst>
                <a:path w="3041" h="1331" extrusionOk="0">
                  <a:moveTo>
                    <a:pt x="1299" y="1"/>
                  </a:moveTo>
                  <a:cubicBezTo>
                    <a:pt x="950" y="1"/>
                    <a:pt x="634" y="96"/>
                    <a:pt x="570" y="222"/>
                  </a:cubicBezTo>
                  <a:cubicBezTo>
                    <a:pt x="380" y="571"/>
                    <a:pt x="285" y="761"/>
                    <a:pt x="64" y="1109"/>
                  </a:cubicBezTo>
                  <a:cubicBezTo>
                    <a:pt x="0" y="1236"/>
                    <a:pt x="222" y="1331"/>
                    <a:pt x="570" y="1331"/>
                  </a:cubicBezTo>
                  <a:lnTo>
                    <a:pt x="1806" y="1331"/>
                  </a:lnTo>
                  <a:cubicBezTo>
                    <a:pt x="2122" y="1331"/>
                    <a:pt x="2471" y="1236"/>
                    <a:pt x="2534" y="1109"/>
                  </a:cubicBezTo>
                  <a:cubicBezTo>
                    <a:pt x="2692" y="761"/>
                    <a:pt x="2787" y="571"/>
                    <a:pt x="2977" y="222"/>
                  </a:cubicBezTo>
                  <a:cubicBezTo>
                    <a:pt x="3041" y="96"/>
                    <a:pt x="2819" y="1"/>
                    <a:pt x="2471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0" name="Google Shape;248;p14">
              <a:extLst>
                <a:ext uri="{FF2B5EF4-FFF2-40B4-BE49-F238E27FC236}">
                  <a16:creationId xmlns:a16="http://schemas.microsoft.com/office/drawing/2014/main" id="{CAFDCBE9-B9CD-923B-F746-ADD43D21A131}"/>
                </a:ext>
              </a:extLst>
            </p:cNvPr>
            <p:cNvSpPr/>
            <p:nvPr/>
          </p:nvSpPr>
          <p:spPr>
            <a:xfrm>
              <a:off x="3806082" y="3091342"/>
              <a:ext cx="110509" cy="35451"/>
            </a:xfrm>
            <a:custGeom>
              <a:avLst/>
              <a:gdLst/>
              <a:ahLst/>
              <a:cxnLst/>
              <a:rect l="l" t="t" r="r" b="b"/>
              <a:pathLst>
                <a:path w="4149" h="1331" extrusionOk="0">
                  <a:moveTo>
                    <a:pt x="1204" y="1"/>
                  </a:moveTo>
                  <a:cubicBezTo>
                    <a:pt x="887" y="1"/>
                    <a:pt x="570" y="96"/>
                    <a:pt x="507" y="222"/>
                  </a:cubicBezTo>
                  <a:cubicBezTo>
                    <a:pt x="317" y="571"/>
                    <a:pt x="222" y="761"/>
                    <a:pt x="64" y="1109"/>
                  </a:cubicBezTo>
                  <a:cubicBezTo>
                    <a:pt x="0" y="1236"/>
                    <a:pt x="222" y="1331"/>
                    <a:pt x="570" y="1331"/>
                  </a:cubicBezTo>
                  <a:lnTo>
                    <a:pt x="3009" y="1331"/>
                  </a:lnTo>
                  <a:cubicBezTo>
                    <a:pt x="3357" y="1331"/>
                    <a:pt x="3674" y="1236"/>
                    <a:pt x="3706" y="1109"/>
                  </a:cubicBezTo>
                  <a:cubicBezTo>
                    <a:pt x="3864" y="761"/>
                    <a:pt x="3959" y="571"/>
                    <a:pt x="4117" y="222"/>
                  </a:cubicBezTo>
                  <a:cubicBezTo>
                    <a:pt x="4149" y="96"/>
                    <a:pt x="3927" y="1"/>
                    <a:pt x="3611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1" name="Google Shape;249;p14">
              <a:extLst>
                <a:ext uri="{FF2B5EF4-FFF2-40B4-BE49-F238E27FC236}">
                  <a16:creationId xmlns:a16="http://schemas.microsoft.com/office/drawing/2014/main" id="{1922B6AC-97F0-D3EB-560B-161A87DF9F29}"/>
                </a:ext>
              </a:extLst>
            </p:cNvPr>
            <p:cNvSpPr/>
            <p:nvPr/>
          </p:nvSpPr>
          <p:spPr>
            <a:xfrm>
              <a:off x="3919946" y="3091342"/>
              <a:ext cx="108831" cy="35451"/>
            </a:xfrm>
            <a:custGeom>
              <a:avLst/>
              <a:gdLst/>
              <a:ahLst/>
              <a:cxnLst/>
              <a:rect l="l" t="t" r="r" b="b"/>
              <a:pathLst>
                <a:path w="4086" h="1331" extrusionOk="0">
                  <a:moveTo>
                    <a:pt x="1141" y="1"/>
                  </a:moveTo>
                  <a:cubicBezTo>
                    <a:pt x="792" y="1"/>
                    <a:pt x="476" y="96"/>
                    <a:pt x="444" y="222"/>
                  </a:cubicBezTo>
                  <a:cubicBezTo>
                    <a:pt x="286" y="571"/>
                    <a:pt x="222" y="761"/>
                    <a:pt x="64" y="1109"/>
                  </a:cubicBezTo>
                  <a:cubicBezTo>
                    <a:pt x="1" y="1236"/>
                    <a:pt x="254" y="1331"/>
                    <a:pt x="571" y="1331"/>
                  </a:cubicBezTo>
                  <a:lnTo>
                    <a:pt x="3041" y="1331"/>
                  </a:lnTo>
                  <a:cubicBezTo>
                    <a:pt x="3358" y="1331"/>
                    <a:pt x="3674" y="1236"/>
                    <a:pt x="3706" y="1109"/>
                  </a:cubicBezTo>
                  <a:cubicBezTo>
                    <a:pt x="3833" y="761"/>
                    <a:pt x="3928" y="571"/>
                    <a:pt x="4054" y="222"/>
                  </a:cubicBezTo>
                  <a:cubicBezTo>
                    <a:pt x="4086" y="96"/>
                    <a:pt x="3864" y="1"/>
                    <a:pt x="351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2" name="Google Shape;250;p14">
              <a:extLst>
                <a:ext uri="{FF2B5EF4-FFF2-40B4-BE49-F238E27FC236}">
                  <a16:creationId xmlns:a16="http://schemas.microsoft.com/office/drawing/2014/main" id="{F3002107-FE78-F50A-944C-E9A24227DB64}"/>
                </a:ext>
              </a:extLst>
            </p:cNvPr>
            <p:cNvSpPr/>
            <p:nvPr/>
          </p:nvSpPr>
          <p:spPr>
            <a:xfrm>
              <a:off x="4033811" y="3091342"/>
              <a:ext cx="107153" cy="35451"/>
            </a:xfrm>
            <a:custGeom>
              <a:avLst/>
              <a:gdLst/>
              <a:ahLst/>
              <a:cxnLst/>
              <a:rect l="l" t="t" r="r" b="b"/>
              <a:pathLst>
                <a:path w="4023" h="1331" extrusionOk="0">
                  <a:moveTo>
                    <a:pt x="1046" y="1"/>
                  </a:moveTo>
                  <a:cubicBezTo>
                    <a:pt x="729" y="1"/>
                    <a:pt x="413" y="96"/>
                    <a:pt x="381" y="222"/>
                  </a:cubicBezTo>
                  <a:cubicBezTo>
                    <a:pt x="254" y="571"/>
                    <a:pt x="191" y="761"/>
                    <a:pt x="64" y="1109"/>
                  </a:cubicBezTo>
                  <a:cubicBezTo>
                    <a:pt x="1" y="1236"/>
                    <a:pt x="254" y="1331"/>
                    <a:pt x="603" y="1331"/>
                  </a:cubicBezTo>
                  <a:lnTo>
                    <a:pt x="3041" y="1331"/>
                  </a:lnTo>
                  <a:cubicBezTo>
                    <a:pt x="3390" y="1331"/>
                    <a:pt x="3675" y="1236"/>
                    <a:pt x="3738" y="1109"/>
                  </a:cubicBezTo>
                  <a:cubicBezTo>
                    <a:pt x="3833" y="761"/>
                    <a:pt x="3865" y="571"/>
                    <a:pt x="3991" y="222"/>
                  </a:cubicBezTo>
                  <a:cubicBezTo>
                    <a:pt x="4023" y="96"/>
                    <a:pt x="3770" y="1"/>
                    <a:pt x="3453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3" name="Google Shape;251;p14">
              <a:extLst>
                <a:ext uri="{FF2B5EF4-FFF2-40B4-BE49-F238E27FC236}">
                  <a16:creationId xmlns:a16="http://schemas.microsoft.com/office/drawing/2014/main" id="{0F5C56C7-6368-A73B-9571-A5EFE17E692A}"/>
                </a:ext>
              </a:extLst>
            </p:cNvPr>
            <p:cNvSpPr/>
            <p:nvPr/>
          </p:nvSpPr>
          <p:spPr>
            <a:xfrm>
              <a:off x="4148528" y="3091342"/>
              <a:ext cx="103797" cy="35451"/>
            </a:xfrm>
            <a:custGeom>
              <a:avLst/>
              <a:gdLst/>
              <a:ahLst/>
              <a:cxnLst/>
              <a:rect l="l" t="t" r="r" b="b"/>
              <a:pathLst>
                <a:path w="3897" h="1331" extrusionOk="0">
                  <a:moveTo>
                    <a:pt x="919" y="1"/>
                  </a:moveTo>
                  <a:cubicBezTo>
                    <a:pt x="603" y="1"/>
                    <a:pt x="318" y="96"/>
                    <a:pt x="286" y="222"/>
                  </a:cubicBezTo>
                  <a:cubicBezTo>
                    <a:pt x="159" y="571"/>
                    <a:pt x="128" y="761"/>
                    <a:pt x="33" y="1109"/>
                  </a:cubicBezTo>
                  <a:cubicBezTo>
                    <a:pt x="1" y="1236"/>
                    <a:pt x="254" y="1331"/>
                    <a:pt x="571" y="1331"/>
                  </a:cubicBezTo>
                  <a:lnTo>
                    <a:pt x="3041" y="1331"/>
                  </a:lnTo>
                  <a:cubicBezTo>
                    <a:pt x="3358" y="1331"/>
                    <a:pt x="3675" y="1236"/>
                    <a:pt x="3675" y="1109"/>
                  </a:cubicBezTo>
                  <a:cubicBezTo>
                    <a:pt x="3770" y="761"/>
                    <a:pt x="3801" y="571"/>
                    <a:pt x="3865" y="222"/>
                  </a:cubicBezTo>
                  <a:cubicBezTo>
                    <a:pt x="3896" y="96"/>
                    <a:pt x="3643" y="1"/>
                    <a:pt x="332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4" name="Google Shape;252;p14">
              <a:extLst>
                <a:ext uri="{FF2B5EF4-FFF2-40B4-BE49-F238E27FC236}">
                  <a16:creationId xmlns:a16="http://schemas.microsoft.com/office/drawing/2014/main" id="{5F908510-FB7B-C01E-53A9-886F4F0B8E77}"/>
                </a:ext>
              </a:extLst>
            </p:cNvPr>
            <p:cNvSpPr/>
            <p:nvPr/>
          </p:nvSpPr>
          <p:spPr>
            <a:xfrm>
              <a:off x="4262419" y="3091342"/>
              <a:ext cx="102092" cy="35451"/>
            </a:xfrm>
            <a:custGeom>
              <a:avLst/>
              <a:gdLst/>
              <a:ahLst/>
              <a:cxnLst/>
              <a:rect l="l" t="t" r="r" b="b"/>
              <a:pathLst>
                <a:path w="3833" h="1331" extrusionOk="0">
                  <a:moveTo>
                    <a:pt x="855" y="1"/>
                  </a:moveTo>
                  <a:cubicBezTo>
                    <a:pt x="507" y="1"/>
                    <a:pt x="222" y="96"/>
                    <a:pt x="190" y="222"/>
                  </a:cubicBezTo>
                  <a:cubicBezTo>
                    <a:pt x="127" y="571"/>
                    <a:pt x="95" y="761"/>
                    <a:pt x="32" y="1109"/>
                  </a:cubicBezTo>
                  <a:cubicBezTo>
                    <a:pt x="0" y="1236"/>
                    <a:pt x="254" y="1331"/>
                    <a:pt x="602" y="1331"/>
                  </a:cubicBezTo>
                  <a:lnTo>
                    <a:pt x="3040" y="1331"/>
                  </a:lnTo>
                  <a:cubicBezTo>
                    <a:pt x="3389" y="1331"/>
                    <a:pt x="3674" y="1236"/>
                    <a:pt x="3674" y="1109"/>
                  </a:cubicBezTo>
                  <a:cubicBezTo>
                    <a:pt x="3737" y="761"/>
                    <a:pt x="3769" y="571"/>
                    <a:pt x="3801" y="222"/>
                  </a:cubicBezTo>
                  <a:cubicBezTo>
                    <a:pt x="3832" y="96"/>
                    <a:pt x="3579" y="1"/>
                    <a:pt x="3231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5" name="Google Shape;253;p14">
              <a:extLst>
                <a:ext uri="{FF2B5EF4-FFF2-40B4-BE49-F238E27FC236}">
                  <a16:creationId xmlns:a16="http://schemas.microsoft.com/office/drawing/2014/main" id="{A6ECC183-D5EC-EF03-1335-9008CFEA6CA3}"/>
                </a:ext>
              </a:extLst>
            </p:cNvPr>
            <p:cNvSpPr/>
            <p:nvPr/>
          </p:nvSpPr>
          <p:spPr>
            <a:xfrm>
              <a:off x="4376284" y="3091342"/>
              <a:ext cx="99562" cy="35451"/>
            </a:xfrm>
            <a:custGeom>
              <a:avLst/>
              <a:gdLst/>
              <a:ahLst/>
              <a:cxnLst/>
              <a:rect l="l" t="t" r="r" b="b"/>
              <a:pathLst>
                <a:path w="3738" h="1331" extrusionOk="0">
                  <a:moveTo>
                    <a:pt x="761" y="1"/>
                  </a:moveTo>
                  <a:cubicBezTo>
                    <a:pt x="444" y="1"/>
                    <a:pt x="159" y="96"/>
                    <a:pt x="127" y="222"/>
                  </a:cubicBezTo>
                  <a:cubicBezTo>
                    <a:pt x="96" y="571"/>
                    <a:pt x="64" y="761"/>
                    <a:pt x="32" y="1109"/>
                  </a:cubicBezTo>
                  <a:cubicBezTo>
                    <a:pt x="1" y="1236"/>
                    <a:pt x="286" y="1331"/>
                    <a:pt x="602" y="1331"/>
                  </a:cubicBezTo>
                  <a:lnTo>
                    <a:pt x="3072" y="1331"/>
                  </a:lnTo>
                  <a:cubicBezTo>
                    <a:pt x="3389" y="1331"/>
                    <a:pt x="3674" y="1236"/>
                    <a:pt x="3674" y="1109"/>
                  </a:cubicBezTo>
                  <a:cubicBezTo>
                    <a:pt x="3706" y="761"/>
                    <a:pt x="3706" y="571"/>
                    <a:pt x="3738" y="222"/>
                  </a:cubicBezTo>
                  <a:cubicBezTo>
                    <a:pt x="3738" y="96"/>
                    <a:pt x="3484" y="1"/>
                    <a:pt x="316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6" name="Google Shape;254;p14">
              <a:extLst>
                <a:ext uri="{FF2B5EF4-FFF2-40B4-BE49-F238E27FC236}">
                  <a16:creationId xmlns:a16="http://schemas.microsoft.com/office/drawing/2014/main" id="{1401FC15-FDEB-880E-B6E1-83DEE793CCB8}"/>
                </a:ext>
              </a:extLst>
            </p:cNvPr>
            <p:cNvSpPr/>
            <p:nvPr/>
          </p:nvSpPr>
          <p:spPr>
            <a:xfrm>
              <a:off x="4490148" y="3091342"/>
              <a:ext cx="97884" cy="35451"/>
            </a:xfrm>
            <a:custGeom>
              <a:avLst/>
              <a:gdLst/>
              <a:ahLst/>
              <a:cxnLst/>
              <a:rect l="l" t="t" r="r" b="b"/>
              <a:pathLst>
                <a:path w="3675" h="1331" extrusionOk="0">
                  <a:moveTo>
                    <a:pt x="666" y="1"/>
                  </a:moveTo>
                  <a:cubicBezTo>
                    <a:pt x="349" y="1"/>
                    <a:pt x="64" y="96"/>
                    <a:pt x="64" y="222"/>
                  </a:cubicBezTo>
                  <a:cubicBezTo>
                    <a:pt x="64" y="571"/>
                    <a:pt x="33" y="761"/>
                    <a:pt x="33" y="1109"/>
                  </a:cubicBezTo>
                  <a:cubicBezTo>
                    <a:pt x="1" y="1236"/>
                    <a:pt x="286" y="1331"/>
                    <a:pt x="634" y="1331"/>
                  </a:cubicBezTo>
                  <a:lnTo>
                    <a:pt x="3073" y="1331"/>
                  </a:lnTo>
                  <a:cubicBezTo>
                    <a:pt x="3421" y="1331"/>
                    <a:pt x="3675" y="1236"/>
                    <a:pt x="3675" y="1109"/>
                  </a:cubicBezTo>
                  <a:cubicBezTo>
                    <a:pt x="3675" y="761"/>
                    <a:pt x="3675" y="571"/>
                    <a:pt x="3675" y="222"/>
                  </a:cubicBezTo>
                  <a:cubicBezTo>
                    <a:pt x="3675" y="96"/>
                    <a:pt x="3390" y="1"/>
                    <a:pt x="3073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7" name="Google Shape;255;p14">
              <a:extLst>
                <a:ext uri="{FF2B5EF4-FFF2-40B4-BE49-F238E27FC236}">
                  <a16:creationId xmlns:a16="http://schemas.microsoft.com/office/drawing/2014/main" id="{F0DF12A5-D241-937E-BF36-878588BF6E7C}"/>
                </a:ext>
              </a:extLst>
            </p:cNvPr>
            <p:cNvSpPr/>
            <p:nvPr/>
          </p:nvSpPr>
          <p:spPr>
            <a:xfrm>
              <a:off x="4604040" y="3091342"/>
              <a:ext cx="98709" cy="35451"/>
            </a:xfrm>
            <a:custGeom>
              <a:avLst/>
              <a:gdLst/>
              <a:ahLst/>
              <a:cxnLst/>
              <a:rect l="l" t="t" r="r" b="b"/>
              <a:pathLst>
                <a:path w="3706" h="1331" extrusionOk="0">
                  <a:moveTo>
                    <a:pt x="602" y="1"/>
                  </a:moveTo>
                  <a:cubicBezTo>
                    <a:pt x="254" y="1"/>
                    <a:pt x="0" y="96"/>
                    <a:pt x="0" y="222"/>
                  </a:cubicBezTo>
                  <a:cubicBezTo>
                    <a:pt x="0" y="571"/>
                    <a:pt x="0" y="761"/>
                    <a:pt x="32" y="1109"/>
                  </a:cubicBezTo>
                  <a:cubicBezTo>
                    <a:pt x="32" y="1236"/>
                    <a:pt x="285" y="1331"/>
                    <a:pt x="634" y="1331"/>
                  </a:cubicBezTo>
                  <a:lnTo>
                    <a:pt x="3104" y="1331"/>
                  </a:lnTo>
                  <a:cubicBezTo>
                    <a:pt x="3420" y="1331"/>
                    <a:pt x="3706" y="1236"/>
                    <a:pt x="3674" y="1109"/>
                  </a:cubicBezTo>
                  <a:cubicBezTo>
                    <a:pt x="3642" y="761"/>
                    <a:pt x="3642" y="571"/>
                    <a:pt x="3611" y="222"/>
                  </a:cubicBezTo>
                  <a:cubicBezTo>
                    <a:pt x="3579" y="96"/>
                    <a:pt x="3325" y="1"/>
                    <a:pt x="297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8" name="Google Shape;256;p14">
              <a:extLst>
                <a:ext uri="{FF2B5EF4-FFF2-40B4-BE49-F238E27FC236}">
                  <a16:creationId xmlns:a16="http://schemas.microsoft.com/office/drawing/2014/main" id="{13259310-C20C-6106-BAE0-DFF25A841181}"/>
                </a:ext>
              </a:extLst>
            </p:cNvPr>
            <p:cNvSpPr/>
            <p:nvPr/>
          </p:nvSpPr>
          <p:spPr>
            <a:xfrm>
              <a:off x="4716226" y="3091342"/>
              <a:ext cx="100387" cy="35451"/>
            </a:xfrm>
            <a:custGeom>
              <a:avLst/>
              <a:gdLst/>
              <a:ahLst/>
              <a:cxnLst/>
              <a:rect l="l" t="t" r="r" b="b"/>
              <a:pathLst>
                <a:path w="3769" h="1331" extrusionOk="0">
                  <a:moveTo>
                    <a:pt x="570" y="1"/>
                  </a:moveTo>
                  <a:cubicBezTo>
                    <a:pt x="254" y="1"/>
                    <a:pt x="0" y="96"/>
                    <a:pt x="0" y="222"/>
                  </a:cubicBezTo>
                  <a:cubicBezTo>
                    <a:pt x="32" y="571"/>
                    <a:pt x="32" y="761"/>
                    <a:pt x="95" y="1109"/>
                  </a:cubicBezTo>
                  <a:cubicBezTo>
                    <a:pt x="95" y="1236"/>
                    <a:pt x="380" y="1331"/>
                    <a:pt x="729" y="1331"/>
                  </a:cubicBezTo>
                  <a:lnTo>
                    <a:pt x="3167" y="1331"/>
                  </a:lnTo>
                  <a:cubicBezTo>
                    <a:pt x="3515" y="1331"/>
                    <a:pt x="3769" y="1236"/>
                    <a:pt x="3737" y="1109"/>
                  </a:cubicBezTo>
                  <a:cubicBezTo>
                    <a:pt x="3674" y="761"/>
                    <a:pt x="3674" y="571"/>
                    <a:pt x="3610" y="222"/>
                  </a:cubicBezTo>
                  <a:cubicBezTo>
                    <a:pt x="3579" y="96"/>
                    <a:pt x="3294" y="1"/>
                    <a:pt x="297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9" name="Google Shape;257;p14">
              <a:extLst>
                <a:ext uri="{FF2B5EF4-FFF2-40B4-BE49-F238E27FC236}">
                  <a16:creationId xmlns:a16="http://schemas.microsoft.com/office/drawing/2014/main" id="{C93BFBD5-B9ED-7202-03A8-85450F86BED8}"/>
                </a:ext>
              </a:extLst>
            </p:cNvPr>
            <p:cNvSpPr/>
            <p:nvPr/>
          </p:nvSpPr>
          <p:spPr>
            <a:xfrm>
              <a:off x="4827561" y="3091342"/>
              <a:ext cx="102944" cy="35451"/>
            </a:xfrm>
            <a:custGeom>
              <a:avLst/>
              <a:gdLst/>
              <a:ahLst/>
              <a:cxnLst/>
              <a:rect l="l" t="t" r="r" b="b"/>
              <a:pathLst>
                <a:path w="3865" h="1331" extrusionOk="0">
                  <a:moveTo>
                    <a:pt x="602" y="1"/>
                  </a:moveTo>
                  <a:cubicBezTo>
                    <a:pt x="254" y="1"/>
                    <a:pt x="1" y="96"/>
                    <a:pt x="32" y="222"/>
                  </a:cubicBezTo>
                  <a:cubicBezTo>
                    <a:pt x="96" y="571"/>
                    <a:pt x="127" y="761"/>
                    <a:pt x="191" y="1109"/>
                  </a:cubicBezTo>
                  <a:cubicBezTo>
                    <a:pt x="191" y="1236"/>
                    <a:pt x="476" y="1331"/>
                    <a:pt x="824" y="1331"/>
                  </a:cubicBezTo>
                  <a:lnTo>
                    <a:pt x="3262" y="1331"/>
                  </a:lnTo>
                  <a:cubicBezTo>
                    <a:pt x="3611" y="1331"/>
                    <a:pt x="3864" y="1236"/>
                    <a:pt x="3832" y="1109"/>
                  </a:cubicBezTo>
                  <a:cubicBezTo>
                    <a:pt x="3769" y="761"/>
                    <a:pt x="3706" y="571"/>
                    <a:pt x="3642" y="222"/>
                  </a:cubicBezTo>
                  <a:cubicBezTo>
                    <a:pt x="3611" y="96"/>
                    <a:pt x="3326" y="1"/>
                    <a:pt x="297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0" name="Google Shape;258;p14">
              <a:extLst>
                <a:ext uri="{FF2B5EF4-FFF2-40B4-BE49-F238E27FC236}">
                  <a16:creationId xmlns:a16="http://schemas.microsoft.com/office/drawing/2014/main" id="{ADB80B57-BCD9-C667-C581-41D9BC7C061A}"/>
                </a:ext>
              </a:extLst>
            </p:cNvPr>
            <p:cNvSpPr/>
            <p:nvPr/>
          </p:nvSpPr>
          <p:spPr>
            <a:xfrm>
              <a:off x="4939747" y="3091342"/>
              <a:ext cx="104622" cy="35451"/>
            </a:xfrm>
            <a:custGeom>
              <a:avLst/>
              <a:gdLst/>
              <a:ahLst/>
              <a:cxnLst/>
              <a:rect l="l" t="t" r="r" b="b"/>
              <a:pathLst>
                <a:path w="3928" h="1331" extrusionOk="0">
                  <a:moveTo>
                    <a:pt x="571" y="1"/>
                  </a:moveTo>
                  <a:cubicBezTo>
                    <a:pt x="222" y="1"/>
                    <a:pt x="1" y="96"/>
                    <a:pt x="32" y="222"/>
                  </a:cubicBezTo>
                  <a:cubicBezTo>
                    <a:pt x="96" y="571"/>
                    <a:pt x="159" y="761"/>
                    <a:pt x="222" y="1109"/>
                  </a:cubicBezTo>
                  <a:cubicBezTo>
                    <a:pt x="254" y="1236"/>
                    <a:pt x="571" y="1331"/>
                    <a:pt x="919" y="1331"/>
                  </a:cubicBezTo>
                  <a:lnTo>
                    <a:pt x="3357" y="1331"/>
                  </a:lnTo>
                  <a:cubicBezTo>
                    <a:pt x="3706" y="1331"/>
                    <a:pt x="3927" y="1236"/>
                    <a:pt x="3896" y="1109"/>
                  </a:cubicBezTo>
                  <a:cubicBezTo>
                    <a:pt x="3801" y="761"/>
                    <a:pt x="3737" y="571"/>
                    <a:pt x="3642" y="222"/>
                  </a:cubicBezTo>
                  <a:cubicBezTo>
                    <a:pt x="3579" y="96"/>
                    <a:pt x="3294" y="1"/>
                    <a:pt x="294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1" name="Google Shape;259;p14">
              <a:extLst>
                <a:ext uri="{FF2B5EF4-FFF2-40B4-BE49-F238E27FC236}">
                  <a16:creationId xmlns:a16="http://schemas.microsoft.com/office/drawing/2014/main" id="{BE229578-B1E3-97C6-7F4B-C7F00EE693BB}"/>
                </a:ext>
              </a:extLst>
            </p:cNvPr>
            <p:cNvSpPr/>
            <p:nvPr/>
          </p:nvSpPr>
          <p:spPr>
            <a:xfrm>
              <a:off x="5051082" y="3091342"/>
              <a:ext cx="108005" cy="35451"/>
            </a:xfrm>
            <a:custGeom>
              <a:avLst/>
              <a:gdLst/>
              <a:ahLst/>
              <a:cxnLst/>
              <a:rect l="l" t="t" r="r" b="b"/>
              <a:pathLst>
                <a:path w="4055" h="1331" extrusionOk="0">
                  <a:moveTo>
                    <a:pt x="571" y="1"/>
                  </a:moveTo>
                  <a:cubicBezTo>
                    <a:pt x="254" y="1"/>
                    <a:pt x="1" y="96"/>
                    <a:pt x="64" y="222"/>
                  </a:cubicBezTo>
                  <a:cubicBezTo>
                    <a:pt x="159" y="571"/>
                    <a:pt x="223" y="761"/>
                    <a:pt x="318" y="1109"/>
                  </a:cubicBezTo>
                  <a:cubicBezTo>
                    <a:pt x="381" y="1236"/>
                    <a:pt x="666" y="1331"/>
                    <a:pt x="1014" y="1331"/>
                  </a:cubicBezTo>
                  <a:lnTo>
                    <a:pt x="3484" y="1331"/>
                  </a:lnTo>
                  <a:cubicBezTo>
                    <a:pt x="3801" y="1331"/>
                    <a:pt x="4054" y="1236"/>
                    <a:pt x="3991" y="1109"/>
                  </a:cubicBezTo>
                  <a:cubicBezTo>
                    <a:pt x="3864" y="761"/>
                    <a:pt x="3801" y="571"/>
                    <a:pt x="3643" y="222"/>
                  </a:cubicBezTo>
                  <a:cubicBezTo>
                    <a:pt x="3611" y="96"/>
                    <a:pt x="3294" y="1"/>
                    <a:pt x="2978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2" name="Google Shape;260;p14">
              <a:extLst>
                <a:ext uri="{FF2B5EF4-FFF2-40B4-BE49-F238E27FC236}">
                  <a16:creationId xmlns:a16="http://schemas.microsoft.com/office/drawing/2014/main" id="{0C44FBA5-5C6E-81A5-9CB0-2D837D4067D3}"/>
                </a:ext>
              </a:extLst>
            </p:cNvPr>
            <p:cNvSpPr/>
            <p:nvPr/>
          </p:nvSpPr>
          <p:spPr>
            <a:xfrm>
              <a:off x="5163268" y="3091342"/>
              <a:ext cx="256468" cy="35451"/>
            </a:xfrm>
            <a:custGeom>
              <a:avLst/>
              <a:gdLst/>
              <a:ahLst/>
              <a:cxnLst/>
              <a:rect l="l" t="t" r="r" b="b"/>
              <a:pathLst>
                <a:path w="9629" h="1331" extrusionOk="0">
                  <a:moveTo>
                    <a:pt x="571" y="1"/>
                  </a:moveTo>
                  <a:cubicBezTo>
                    <a:pt x="223" y="1"/>
                    <a:pt x="1" y="96"/>
                    <a:pt x="32" y="222"/>
                  </a:cubicBezTo>
                  <a:cubicBezTo>
                    <a:pt x="191" y="571"/>
                    <a:pt x="254" y="761"/>
                    <a:pt x="381" y="1109"/>
                  </a:cubicBezTo>
                  <a:cubicBezTo>
                    <a:pt x="444" y="1236"/>
                    <a:pt x="761" y="1331"/>
                    <a:pt x="1109" y="1331"/>
                  </a:cubicBezTo>
                  <a:lnTo>
                    <a:pt x="9058" y="1331"/>
                  </a:lnTo>
                  <a:cubicBezTo>
                    <a:pt x="9407" y="1331"/>
                    <a:pt x="9628" y="1236"/>
                    <a:pt x="9565" y="1109"/>
                  </a:cubicBezTo>
                  <a:cubicBezTo>
                    <a:pt x="9343" y="761"/>
                    <a:pt x="9248" y="571"/>
                    <a:pt x="9058" y="222"/>
                  </a:cubicBezTo>
                  <a:cubicBezTo>
                    <a:pt x="8995" y="96"/>
                    <a:pt x="8678" y="1"/>
                    <a:pt x="8330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3" name="Google Shape;261;p14">
              <a:extLst>
                <a:ext uri="{FF2B5EF4-FFF2-40B4-BE49-F238E27FC236}">
                  <a16:creationId xmlns:a16="http://schemas.microsoft.com/office/drawing/2014/main" id="{BE26CA12-F2C7-D94F-6082-EF9F14CB28F4}"/>
                </a:ext>
              </a:extLst>
            </p:cNvPr>
            <p:cNvSpPr/>
            <p:nvPr/>
          </p:nvSpPr>
          <p:spPr>
            <a:xfrm>
              <a:off x="3701486" y="3132679"/>
              <a:ext cx="148490" cy="35451"/>
            </a:xfrm>
            <a:custGeom>
              <a:avLst/>
              <a:gdLst/>
              <a:ahLst/>
              <a:cxnLst/>
              <a:rect l="l" t="t" r="r" b="b"/>
              <a:pathLst>
                <a:path w="5575" h="1331" extrusionOk="0">
                  <a:moveTo>
                    <a:pt x="1299" y="0"/>
                  </a:moveTo>
                  <a:cubicBezTo>
                    <a:pt x="982" y="0"/>
                    <a:pt x="634" y="95"/>
                    <a:pt x="570" y="222"/>
                  </a:cubicBezTo>
                  <a:cubicBezTo>
                    <a:pt x="380" y="571"/>
                    <a:pt x="285" y="761"/>
                    <a:pt x="64" y="1109"/>
                  </a:cubicBezTo>
                  <a:cubicBezTo>
                    <a:pt x="0" y="1236"/>
                    <a:pt x="222" y="1331"/>
                    <a:pt x="570" y="1331"/>
                  </a:cubicBezTo>
                  <a:lnTo>
                    <a:pt x="4371" y="1331"/>
                  </a:lnTo>
                  <a:cubicBezTo>
                    <a:pt x="4719" y="1331"/>
                    <a:pt x="5036" y="1236"/>
                    <a:pt x="5099" y="1109"/>
                  </a:cubicBezTo>
                  <a:cubicBezTo>
                    <a:pt x="5257" y="761"/>
                    <a:pt x="5352" y="571"/>
                    <a:pt x="5511" y="222"/>
                  </a:cubicBezTo>
                  <a:cubicBezTo>
                    <a:pt x="5574" y="95"/>
                    <a:pt x="5352" y="0"/>
                    <a:pt x="5004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4" name="Google Shape;262;p14">
              <a:extLst>
                <a:ext uri="{FF2B5EF4-FFF2-40B4-BE49-F238E27FC236}">
                  <a16:creationId xmlns:a16="http://schemas.microsoft.com/office/drawing/2014/main" id="{62D2F710-D9A2-72FF-CA95-74A68E929E65}"/>
                </a:ext>
              </a:extLst>
            </p:cNvPr>
            <p:cNvSpPr/>
            <p:nvPr/>
          </p:nvSpPr>
          <p:spPr>
            <a:xfrm>
              <a:off x="3852480" y="3132679"/>
              <a:ext cx="112213" cy="35451"/>
            </a:xfrm>
            <a:custGeom>
              <a:avLst/>
              <a:gdLst/>
              <a:ahLst/>
              <a:cxnLst/>
              <a:rect l="l" t="t" r="r" b="b"/>
              <a:pathLst>
                <a:path w="4213" h="1331" extrusionOk="0">
                  <a:moveTo>
                    <a:pt x="1172" y="0"/>
                  </a:moveTo>
                  <a:cubicBezTo>
                    <a:pt x="823" y="0"/>
                    <a:pt x="507" y="95"/>
                    <a:pt x="443" y="222"/>
                  </a:cubicBezTo>
                  <a:cubicBezTo>
                    <a:pt x="285" y="571"/>
                    <a:pt x="222" y="761"/>
                    <a:pt x="63" y="1109"/>
                  </a:cubicBezTo>
                  <a:cubicBezTo>
                    <a:pt x="0" y="1236"/>
                    <a:pt x="222" y="1331"/>
                    <a:pt x="570" y="1331"/>
                  </a:cubicBezTo>
                  <a:lnTo>
                    <a:pt x="3104" y="1331"/>
                  </a:lnTo>
                  <a:cubicBezTo>
                    <a:pt x="3452" y="1331"/>
                    <a:pt x="3769" y="1236"/>
                    <a:pt x="3800" y="1109"/>
                  </a:cubicBezTo>
                  <a:cubicBezTo>
                    <a:pt x="3959" y="761"/>
                    <a:pt x="4022" y="571"/>
                    <a:pt x="4149" y="222"/>
                  </a:cubicBezTo>
                  <a:cubicBezTo>
                    <a:pt x="4212" y="95"/>
                    <a:pt x="3990" y="0"/>
                    <a:pt x="364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5" name="Google Shape;263;p14">
              <a:extLst>
                <a:ext uri="{FF2B5EF4-FFF2-40B4-BE49-F238E27FC236}">
                  <a16:creationId xmlns:a16="http://schemas.microsoft.com/office/drawing/2014/main" id="{9AB273CC-38B7-CDA0-87C7-AE9B9A9FAD58}"/>
                </a:ext>
              </a:extLst>
            </p:cNvPr>
            <p:cNvSpPr/>
            <p:nvPr/>
          </p:nvSpPr>
          <p:spPr>
            <a:xfrm>
              <a:off x="3969727" y="3132679"/>
              <a:ext cx="109683" cy="35451"/>
            </a:xfrm>
            <a:custGeom>
              <a:avLst/>
              <a:gdLst/>
              <a:ahLst/>
              <a:cxnLst/>
              <a:rect l="l" t="t" r="r" b="b"/>
              <a:pathLst>
                <a:path w="4118" h="1331" extrusionOk="0">
                  <a:moveTo>
                    <a:pt x="1077" y="0"/>
                  </a:moveTo>
                  <a:cubicBezTo>
                    <a:pt x="728" y="0"/>
                    <a:pt x="412" y="95"/>
                    <a:pt x="380" y="222"/>
                  </a:cubicBezTo>
                  <a:cubicBezTo>
                    <a:pt x="253" y="571"/>
                    <a:pt x="158" y="761"/>
                    <a:pt x="32" y="1109"/>
                  </a:cubicBezTo>
                  <a:cubicBezTo>
                    <a:pt x="0" y="1236"/>
                    <a:pt x="222" y="1331"/>
                    <a:pt x="570" y="1331"/>
                  </a:cubicBezTo>
                  <a:lnTo>
                    <a:pt x="3104" y="1331"/>
                  </a:lnTo>
                  <a:cubicBezTo>
                    <a:pt x="3452" y="1331"/>
                    <a:pt x="3769" y="1236"/>
                    <a:pt x="3800" y="1109"/>
                  </a:cubicBezTo>
                  <a:cubicBezTo>
                    <a:pt x="3927" y="761"/>
                    <a:pt x="3959" y="571"/>
                    <a:pt x="4085" y="222"/>
                  </a:cubicBezTo>
                  <a:cubicBezTo>
                    <a:pt x="4117" y="95"/>
                    <a:pt x="3895" y="0"/>
                    <a:pt x="3547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6" name="Google Shape;264;p14">
              <a:extLst>
                <a:ext uri="{FF2B5EF4-FFF2-40B4-BE49-F238E27FC236}">
                  <a16:creationId xmlns:a16="http://schemas.microsoft.com/office/drawing/2014/main" id="{A067FD34-D0FE-B10F-D49D-AA88F5DE8389}"/>
                </a:ext>
              </a:extLst>
            </p:cNvPr>
            <p:cNvSpPr/>
            <p:nvPr/>
          </p:nvSpPr>
          <p:spPr>
            <a:xfrm>
              <a:off x="4086974" y="3132679"/>
              <a:ext cx="107153" cy="35451"/>
            </a:xfrm>
            <a:custGeom>
              <a:avLst/>
              <a:gdLst/>
              <a:ahLst/>
              <a:cxnLst/>
              <a:rect l="l" t="t" r="r" b="b"/>
              <a:pathLst>
                <a:path w="4023" h="1331" extrusionOk="0">
                  <a:moveTo>
                    <a:pt x="982" y="0"/>
                  </a:moveTo>
                  <a:cubicBezTo>
                    <a:pt x="633" y="0"/>
                    <a:pt x="348" y="95"/>
                    <a:pt x="285" y="222"/>
                  </a:cubicBezTo>
                  <a:cubicBezTo>
                    <a:pt x="190" y="571"/>
                    <a:pt x="127" y="761"/>
                    <a:pt x="32" y="1109"/>
                  </a:cubicBezTo>
                  <a:cubicBezTo>
                    <a:pt x="0" y="1236"/>
                    <a:pt x="253" y="1331"/>
                    <a:pt x="602" y="1331"/>
                  </a:cubicBezTo>
                  <a:lnTo>
                    <a:pt x="3104" y="1331"/>
                  </a:lnTo>
                  <a:cubicBezTo>
                    <a:pt x="3452" y="1331"/>
                    <a:pt x="3769" y="1236"/>
                    <a:pt x="3800" y="1109"/>
                  </a:cubicBezTo>
                  <a:cubicBezTo>
                    <a:pt x="3864" y="761"/>
                    <a:pt x="3927" y="571"/>
                    <a:pt x="4022" y="222"/>
                  </a:cubicBezTo>
                  <a:cubicBezTo>
                    <a:pt x="4022" y="95"/>
                    <a:pt x="3800" y="0"/>
                    <a:pt x="345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7" name="Google Shape;265;p14">
              <a:extLst>
                <a:ext uri="{FF2B5EF4-FFF2-40B4-BE49-F238E27FC236}">
                  <a16:creationId xmlns:a16="http://schemas.microsoft.com/office/drawing/2014/main" id="{45E4DCD4-3DC4-1D19-CF8B-5E19B8BB185A}"/>
                </a:ext>
              </a:extLst>
            </p:cNvPr>
            <p:cNvSpPr/>
            <p:nvPr/>
          </p:nvSpPr>
          <p:spPr>
            <a:xfrm>
              <a:off x="4204222" y="3132679"/>
              <a:ext cx="105448" cy="35451"/>
            </a:xfrm>
            <a:custGeom>
              <a:avLst/>
              <a:gdLst/>
              <a:ahLst/>
              <a:cxnLst/>
              <a:rect l="l" t="t" r="r" b="b"/>
              <a:pathLst>
                <a:path w="3959" h="1331" extrusionOk="0">
                  <a:moveTo>
                    <a:pt x="887" y="0"/>
                  </a:moveTo>
                  <a:cubicBezTo>
                    <a:pt x="538" y="0"/>
                    <a:pt x="253" y="95"/>
                    <a:pt x="222" y="222"/>
                  </a:cubicBezTo>
                  <a:cubicBezTo>
                    <a:pt x="127" y="571"/>
                    <a:pt x="95" y="761"/>
                    <a:pt x="0" y="1109"/>
                  </a:cubicBezTo>
                  <a:cubicBezTo>
                    <a:pt x="0" y="1236"/>
                    <a:pt x="253" y="1331"/>
                    <a:pt x="602" y="1331"/>
                  </a:cubicBezTo>
                  <a:lnTo>
                    <a:pt x="3104" y="1331"/>
                  </a:lnTo>
                  <a:cubicBezTo>
                    <a:pt x="3452" y="1331"/>
                    <a:pt x="3769" y="1236"/>
                    <a:pt x="3769" y="1109"/>
                  </a:cubicBezTo>
                  <a:cubicBezTo>
                    <a:pt x="3832" y="761"/>
                    <a:pt x="3864" y="571"/>
                    <a:pt x="3927" y="222"/>
                  </a:cubicBezTo>
                  <a:cubicBezTo>
                    <a:pt x="3959" y="95"/>
                    <a:pt x="3705" y="0"/>
                    <a:pt x="3357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8" name="Google Shape;266;p14">
              <a:extLst>
                <a:ext uri="{FF2B5EF4-FFF2-40B4-BE49-F238E27FC236}">
                  <a16:creationId xmlns:a16="http://schemas.microsoft.com/office/drawing/2014/main" id="{47D08A17-9790-27DC-AC7D-ED182FB91304}"/>
                </a:ext>
              </a:extLst>
            </p:cNvPr>
            <p:cNvSpPr/>
            <p:nvPr/>
          </p:nvSpPr>
          <p:spPr>
            <a:xfrm>
              <a:off x="4320617" y="3132679"/>
              <a:ext cx="103770" cy="35451"/>
            </a:xfrm>
            <a:custGeom>
              <a:avLst/>
              <a:gdLst/>
              <a:ahLst/>
              <a:cxnLst/>
              <a:rect l="l" t="t" r="r" b="b"/>
              <a:pathLst>
                <a:path w="3896" h="1331" extrusionOk="0">
                  <a:moveTo>
                    <a:pt x="824" y="0"/>
                  </a:moveTo>
                  <a:cubicBezTo>
                    <a:pt x="475" y="0"/>
                    <a:pt x="190" y="95"/>
                    <a:pt x="190" y="222"/>
                  </a:cubicBezTo>
                  <a:cubicBezTo>
                    <a:pt x="127" y="571"/>
                    <a:pt x="95" y="761"/>
                    <a:pt x="32" y="1109"/>
                  </a:cubicBezTo>
                  <a:cubicBezTo>
                    <a:pt x="0" y="1236"/>
                    <a:pt x="285" y="1331"/>
                    <a:pt x="634" y="1331"/>
                  </a:cubicBezTo>
                  <a:lnTo>
                    <a:pt x="3136" y="1331"/>
                  </a:lnTo>
                  <a:cubicBezTo>
                    <a:pt x="3484" y="1331"/>
                    <a:pt x="3801" y="1236"/>
                    <a:pt x="3801" y="1109"/>
                  </a:cubicBezTo>
                  <a:cubicBezTo>
                    <a:pt x="3832" y="761"/>
                    <a:pt x="3832" y="571"/>
                    <a:pt x="3896" y="222"/>
                  </a:cubicBezTo>
                  <a:cubicBezTo>
                    <a:pt x="3896" y="95"/>
                    <a:pt x="3642" y="0"/>
                    <a:pt x="3294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9" name="Google Shape;267;p14">
              <a:extLst>
                <a:ext uri="{FF2B5EF4-FFF2-40B4-BE49-F238E27FC236}">
                  <a16:creationId xmlns:a16="http://schemas.microsoft.com/office/drawing/2014/main" id="{77FC42C4-5389-27D6-A36E-3B2AE7AC8AA7}"/>
                </a:ext>
              </a:extLst>
            </p:cNvPr>
            <p:cNvSpPr/>
            <p:nvPr/>
          </p:nvSpPr>
          <p:spPr>
            <a:xfrm>
              <a:off x="4437864" y="3132679"/>
              <a:ext cx="101240" cy="35451"/>
            </a:xfrm>
            <a:custGeom>
              <a:avLst/>
              <a:gdLst/>
              <a:ahLst/>
              <a:cxnLst/>
              <a:rect l="l" t="t" r="r" b="b"/>
              <a:pathLst>
                <a:path w="3801" h="1331" extrusionOk="0">
                  <a:moveTo>
                    <a:pt x="729" y="0"/>
                  </a:moveTo>
                  <a:cubicBezTo>
                    <a:pt x="380" y="0"/>
                    <a:pt x="95" y="95"/>
                    <a:pt x="95" y="222"/>
                  </a:cubicBezTo>
                  <a:cubicBezTo>
                    <a:pt x="64" y="571"/>
                    <a:pt x="64" y="761"/>
                    <a:pt x="32" y="1109"/>
                  </a:cubicBezTo>
                  <a:cubicBezTo>
                    <a:pt x="0" y="1236"/>
                    <a:pt x="285" y="1331"/>
                    <a:pt x="634" y="1331"/>
                  </a:cubicBezTo>
                  <a:lnTo>
                    <a:pt x="3136" y="1331"/>
                  </a:lnTo>
                  <a:cubicBezTo>
                    <a:pt x="3484" y="1331"/>
                    <a:pt x="3769" y="1236"/>
                    <a:pt x="3769" y="1109"/>
                  </a:cubicBezTo>
                  <a:cubicBezTo>
                    <a:pt x="3801" y="761"/>
                    <a:pt x="3801" y="571"/>
                    <a:pt x="3801" y="222"/>
                  </a:cubicBezTo>
                  <a:cubicBezTo>
                    <a:pt x="3801" y="95"/>
                    <a:pt x="3547" y="0"/>
                    <a:pt x="319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0" name="Google Shape;268;p14">
              <a:extLst>
                <a:ext uri="{FF2B5EF4-FFF2-40B4-BE49-F238E27FC236}">
                  <a16:creationId xmlns:a16="http://schemas.microsoft.com/office/drawing/2014/main" id="{CD446667-DF3F-0DF0-FFD0-A72BB43C5227}"/>
                </a:ext>
              </a:extLst>
            </p:cNvPr>
            <p:cNvSpPr/>
            <p:nvPr/>
          </p:nvSpPr>
          <p:spPr>
            <a:xfrm>
              <a:off x="4555111" y="3132679"/>
              <a:ext cx="100414" cy="35451"/>
            </a:xfrm>
            <a:custGeom>
              <a:avLst/>
              <a:gdLst/>
              <a:ahLst/>
              <a:cxnLst/>
              <a:rect l="l" t="t" r="r" b="b"/>
              <a:pathLst>
                <a:path w="3770" h="1331" extrusionOk="0">
                  <a:moveTo>
                    <a:pt x="634" y="0"/>
                  </a:moveTo>
                  <a:cubicBezTo>
                    <a:pt x="285" y="0"/>
                    <a:pt x="32" y="95"/>
                    <a:pt x="32" y="222"/>
                  </a:cubicBezTo>
                  <a:cubicBezTo>
                    <a:pt x="0" y="571"/>
                    <a:pt x="0" y="761"/>
                    <a:pt x="0" y="1109"/>
                  </a:cubicBezTo>
                  <a:cubicBezTo>
                    <a:pt x="0" y="1236"/>
                    <a:pt x="285" y="1331"/>
                    <a:pt x="634" y="1331"/>
                  </a:cubicBezTo>
                  <a:lnTo>
                    <a:pt x="3167" y="1331"/>
                  </a:lnTo>
                  <a:cubicBezTo>
                    <a:pt x="3516" y="1331"/>
                    <a:pt x="3769" y="1236"/>
                    <a:pt x="3769" y="1109"/>
                  </a:cubicBezTo>
                  <a:cubicBezTo>
                    <a:pt x="3737" y="761"/>
                    <a:pt x="3737" y="571"/>
                    <a:pt x="3737" y="222"/>
                  </a:cubicBezTo>
                  <a:cubicBezTo>
                    <a:pt x="3706" y="95"/>
                    <a:pt x="3452" y="0"/>
                    <a:pt x="3104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1" name="Google Shape;269;p14">
              <a:extLst>
                <a:ext uri="{FF2B5EF4-FFF2-40B4-BE49-F238E27FC236}">
                  <a16:creationId xmlns:a16="http://schemas.microsoft.com/office/drawing/2014/main" id="{04B78BC0-5AE1-C1F1-D994-C2B53D769325}"/>
                </a:ext>
              </a:extLst>
            </p:cNvPr>
            <p:cNvSpPr/>
            <p:nvPr/>
          </p:nvSpPr>
          <p:spPr>
            <a:xfrm>
              <a:off x="4670681" y="3132679"/>
              <a:ext cx="102092" cy="35451"/>
            </a:xfrm>
            <a:custGeom>
              <a:avLst/>
              <a:gdLst/>
              <a:ahLst/>
              <a:cxnLst/>
              <a:rect l="l" t="t" r="r" b="b"/>
              <a:pathLst>
                <a:path w="3833" h="1331" extrusionOk="0">
                  <a:moveTo>
                    <a:pt x="602" y="0"/>
                  </a:moveTo>
                  <a:cubicBezTo>
                    <a:pt x="253" y="0"/>
                    <a:pt x="0" y="95"/>
                    <a:pt x="0" y="222"/>
                  </a:cubicBezTo>
                  <a:cubicBezTo>
                    <a:pt x="32" y="571"/>
                    <a:pt x="32" y="761"/>
                    <a:pt x="63" y="1109"/>
                  </a:cubicBezTo>
                  <a:cubicBezTo>
                    <a:pt x="63" y="1236"/>
                    <a:pt x="348" y="1331"/>
                    <a:pt x="697" y="1331"/>
                  </a:cubicBezTo>
                  <a:lnTo>
                    <a:pt x="3230" y="1331"/>
                  </a:lnTo>
                  <a:cubicBezTo>
                    <a:pt x="3579" y="1331"/>
                    <a:pt x="3832" y="1236"/>
                    <a:pt x="3832" y="1109"/>
                  </a:cubicBezTo>
                  <a:cubicBezTo>
                    <a:pt x="3769" y="761"/>
                    <a:pt x="3769" y="571"/>
                    <a:pt x="3705" y="222"/>
                  </a:cubicBezTo>
                  <a:cubicBezTo>
                    <a:pt x="3705" y="95"/>
                    <a:pt x="3420" y="0"/>
                    <a:pt x="307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2" name="Google Shape;270;p14">
              <a:extLst>
                <a:ext uri="{FF2B5EF4-FFF2-40B4-BE49-F238E27FC236}">
                  <a16:creationId xmlns:a16="http://schemas.microsoft.com/office/drawing/2014/main" id="{F4EAA0F2-9C6A-69D7-321A-54620DD0913C}"/>
                </a:ext>
              </a:extLst>
            </p:cNvPr>
            <p:cNvSpPr/>
            <p:nvPr/>
          </p:nvSpPr>
          <p:spPr>
            <a:xfrm>
              <a:off x="4785397" y="3132679"/>
              <a:ext cx="104622" cy="35451"/>
            </a:xfrm>
            <a:custGeom>
              <a:avLst/>
              <a:gdLst/>
              <a:ahLst/>
              <a:cxnLst/>
              <a:rect l="l" t="t" r="r" b="b"/>
              <a:pathLst>
                <a:path w="3928" h="1331" extrusionOk="0">
                  <a:moveTo>
                    <a:pt x="602" y="0"/>
                  </a:moveTo>
                  <a:cubicBezTo>
                    <a:pt x="253" y="0"/>
                    <a:pt x="0" y="95"/>
                    <a:pt x="32" y="222"/>
                  </a:cubicBezTo>
                  <a:cubicBezTo>
                    <a:pt x="63" y="571"/>
                    <a:pt x="95" y="761"/>
                    <a:pt x="127" y="1109"/>
                  </a:cubicBezTo>
                  <a:cubicBezTo>
                    <a:pt x="158" y="1236"/>
                    <a:pt x="443" y="1331"/>
                    <a:pt x="792" y="1331"/>
                  </a:cubicBezTo>
                  <a:lnTo>
                    <a:pt x="3325" y="1331"/>
                  </a:lnTo>
                  <a:cubicBezTo>
                    <a:pt x="3674" y="1331"/>
                    <a:pt x="3927" y="1236"/>
                    <a:pt x="3895" y="1109"/>
                  </a:cubicBezTo>
                  <a:cubicBezTo>
                    <a:pt x="3832" y="761"/>
                    <a:pt x="3800" y="571"/>
                    <a:pt x="3737" y="222"/>
                  </a:cubicBezTo>
                  <a:cubicBezTo>
                    <a:pt x="3705" y="95"/>
                    <a:pt x="3420" y="0"/>
                    <a:pt x="307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3" name="Google Shape;271;p14">
              <a:extLst>
                <a:ext uri="{FF2B5EF4-FFF2-40B4-BE49-F238E27FC236}">
                  <a16:creationId xmlns:a16="http://schemas.microsoft.com/office/drawing/2014/main" id="{EFEE35DB-1ED6-E1D7-B6BD-BB3EB70B5FCC}"/>
                </a:ext>
              </a:extLst>
            </p:cNvPr>
            <p:cNvSpPr/>
            <p:nvPr/>
          </p:nvSpPr>
          <p:spPr>
            <a:xfrm>
              <a:off x="4900114" y="3132679"/>
              <a:ext cx="107153" cy="35451"/>
            </a:xfrm>
            <a:custGeom>
              <a:avLst/>
              <a:gdLst/>
              <a:ahLst/>
              <a:cxnLst/>
              <a:rect l="l" t="t" r="r" b="b"/>
              <a:pathLst>
                <a:path w="4023" h="1331" extrusionOk="0">
                  <a:moveTo>
                    <a:pt x="602" y="0"/>
                  </a:moveTo>
                  <a:cubicBezTo>
                    <a:pt x="253" y="0"/>
                    <a:pt x="0" y="95"/>
                    <a:pt x="32" y="222"/>
                  </a:cubicBezTo>
                  <a:cubicBezTo>
                    <a:pt x="95" y="571"/>
                    <a:pt x="158" y="761"/>
                    <a:pt x="222" y="1109"/>
                  </a:cubicBezTo>
                  <a:cubicBezTo>
                    <a:pt x="253" y="1236"/>
                    <a:pt x="538" y="1331"/>
                    <a:pt x="887" y="1331"/>
                  </a:cubicBezTo>
                  <a:lnTo>
                    <a:pt x="3420" y="1331"/>
                  </a:lnTo>
                  <a:cubicBezTo>
                    <a:pt x="3769" y="1331"/>
                    <a:pt x="4022" y="1236"/>
                    <a:pt x="3990" y="1109"/>
                  </a:cubicBezTo>
                  <a:cubicBezTo>
                    <a:pt x="3895" y="761"/>
                    <a:pt x="3832" y="571"/>
                    <a:pt x="3737" y="222"/>
                  </a:cubicBezTo>
                  <a:cubicBezTo>
                    <a:pt x="3705" y="95"/>
                    <a:pt x="3420" y="0"/>
                    <a:pt x="307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4" name="Google Shape;272;p14">
              <a:extLst>
                <a:ext uri="{FF2B5EF4-FFF2-40B4-BE49-F238E27FC236}">
                  <a16:creationId xmlns:a16="http://schemas.microsoft.com/office/drawing/2014/main" id="{5B4F7906-2A25-32C2-A32C-018F2DE56C6A}"/>
                </a:ext>
              </a:extLst>
            </p:cNvPr>
            <p:cNvSpPr/>
            <p:nvPr/>
          </p:nvSpPr>
          <p:spPr>
            <a:xfrm>
              <a:off x="5015657" y="3132679"/>
              <a:ext cx="108857" cy="35451"/>
            </a:xfrm>
            <a:custGeom>
              <a:avLst/>
              <a:gdLst/>
              <a:ahLst/>
              <a:cxnLst/>
              <a:rect l="l" t="t" r="r" b="b"/>
              <a:pathLst>
                <a:path w="4087" h="1331" extrusionOk="0">
                  <a:moveTo>
                    <a:pt x="571" y="0"/>
                  </a:moveTo>
                  <a:cubicBezTo>
                    <a:pt x="222" y="0"/>
                    <a:pt x="1" y="95"/>
                    <a:pt x="32" y="222"/>
                  </a:cubicBezTo>
                  <a:cubicBezTo>
                    <a:pt x="127" y="571"/>
                    <a:pt x="159" y="761"/>
                    <a:pt x="286" y="1109"/>
                  </a:cubicBezTo>
                  <a:cubicBezTo>
                    <a:pt x="317" y="1236"/>
                    <a:pt x="634" y="1331"/>
                    <a:pt x="982" y="1331"/>
                  </a:cubicBezTo>
                  <a:lnTo>
                    <a:pt x="3484" y="1331"/>
                  </a:lnTo>
                  <a:cubicBezTo>
                    <a:pt x="3833" y="1331"/>
                    <a:pt x="4086" y="1236"/>
                    <a:pt x="4054" y="1109"/>
                  </a:cubicBezTo>
                  <a:cubicBezTo>
                    <a:pt x="3928" y="761"/>
                    <a:pt x="3864" y="571"/>
                    <a:pt x="3738" y="222"/>
                  </a:cubicBezTo>
                  <a:cubicBezTo>
                    <a:pt x="3674" y="95"/>
                    <a:pt x="3389" y="0"/>
                    <a:pt x="304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5" name="Google Shape;273;p14">
              <a:extLst>
                <a:ext uri="{FF2B5EF4-FFF2-40B4-BE49-F238E27FC236}">
                  <a16:creationId xmlns:a16="http://schemas.microsoft.com/office/drawing/2014/main" id="{43E7DDA0-50FA-A053-ADD6-5F63F2F7AFAE}"/>
                </a:ext>
              </a:extLst>
            </p:cNvPr>
            <p:cNvSpPr/>
            <p:nvPr/>
          </p:nvSpPr>
          <p:spPr>
            <a:xfrm>
              <a:off x="5130374" y="3132679"/>
              <a:ext cx="111388" cy="35451"/>
            </a:xfrm>
            <a:custGeom>
              <a:avLst/>
              <a:gdLst/>
              <a:ahLst/>
              <a:cxnLst/>
              <a:rect l="l" t="t" r="r" b="b"/>
              <a:pathLst>
                <a:path w="4182" h="1331" extrusionOk="0">
                  <a:moveTo>
                    <a:pt x="571" y="0"/>
                  </a:moveTo>
                  <a:cubicBezTo>
                    <a:pt x="222" y="0"/>
                    <a:pt x="1" y="95"/>
                    <a:pt x="32" y="222"/>
                  </a:cubicBezTo>
                  <a:cubicBezTo>
                    <a:pt x="159" y="571"/>
                    <a:pt x="222" y="761"/>
                    <a:pt x="349" y="1109"/>
                  </a:cubicBezTo>
                  <a:cubicBezTo>
                    <a:pt x="412" y="1236"/>
                    <a:pt x="729" y="1331"/>
                    <a:pt x="1077" y="1331"/>
                  </a:cubicBezTo>
                  <a:lnTo>
                    <a:pt x="3579" y="1331"/>
                  </a:lnTo>
                  <a:cubicBezTo>
                    <a:pt x="3928" y="1331"/>
                    <a:pt x="4181" y="1236"/>
                    <a:pt x="4118" y="1109"/>
                  </a:cubicBezTo>
                  <a:cubicBezTo>
                    <a:pt x="3959" y="761"/>
                    <a:pt x="3896" y="571"/>
                    <a:pt x="3738" y="222"/>
                  </a:cubicBezTo>
                  <a:cubicBezTo>
                    <a:pt x="3706" y="95"/>
                    <a:pt x="3389" y="0"/>
                    <a:pt x="304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6" name="Google Shape;274;p14">
              <a:extLst>
                <a:ext uri="{FF2B5EF4-FFF2-40B4-BE49-F238E27FC236}">
                  <a16:creationId xmlns:a16="http://schemas.microsoft.com/office/drawing/2014/main" id="{E70EC3FD-CE08-D905-FB32-8A8465F34D96}"/>
                </a:ext>
              </a:extLst>
            </p:cNvPr>
            <p:cNvSpPr/>
            <p:nvPr/>
          </p:nvSpPr>
          <p:spPr>
            <a:xfrm>
              <a:off x="5245091" y="3132679"/>
              <a:ext cx="197419" cy="35451"/>
            </a:xfrm>
            <a:custGeom>
              <a:avLst/>
              <a:gdLst/>
              <a:ahLst/>
              <a:cxnLst/>
              <a:rect l="l" t="t" r="r" b="b"/>
              <a:pathLst>
                <a:path w="7412" h="1331" extrusionOk="0">
                  <a:moveTo>
                    <a:pt x="571" y="0"/>
                  </a:moveTo>
                  <a:cubicBezTo>
                    <a:pt x="222" y="0"/>
                    <a:pt x="1" y="95"/>
                    <a:pt x="64" y="222"/>
                  </a:cubicBezTo>
                  <a:cubicBezTo>
                    <a:pt x="222" y="571"/>
                    <a:pt x="286" y="761"/>
                    <a:pt x="444" y="1109"/>
                  </a:cubicBezTo>
                  <a:cubicBezTo>
                    <a:pt x="507" y="1236"/>
                    <a:pt x="824" y="1331"/>
                    <a:pt x="1172" y="1331"/>
                  </a:cubicBezTo>
                  <a:lnTo>
                    <a:pt x="6841" y="1331"/>
                  </a:lnTo>
                  <a:cubicBezTo>
                    <a:pt x="7190" y="1331"/>
                    <a:pt x="7411" y="1236"/>
                    <a:pt x="7348" y="1109"/>
                  </a:cubicBezTo>
                  <a:cubicBezTo>
                    <a:pt x="7126" y="761"/>
                    <a:pt x="7031" y="571"/>
                    <a:pt x="6841" y="222"/>
                  </a:cubicBezTo>
                  <a:cubicBezTo>
                    <a:pt x="6778" y="95"/>
                    <a:pt x="6461" y="0"/>
                    <a:pt x="6113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7" name="Google Shape;275;p14">
              <a:extLst>
                <a:ext uri="{FF2B5EF4-FFF2-40B4-BE49-F238E27FC236}">
                  <a16:creationId xmlns:a16="http://schemas.microsoft.com/office/drawing/2014/main" id="{ECD269CD-1652-0C4B-E4E7-9168ECA8A471}"/>
                </a:ext>
              </a:extLst>
            </p:cNvPr>
            <p:cNvSpPr/>
            <p:nvPr/>
          </p:nvSpPr>
          <p:spPr>
            <a:xfrm>
              <a:off x="3678713" y="3174017"/>
              <a:ext cx="185593" cy="35451"/>
            </a:xfrm>
            <a:custGeom>
              <a:avLst/>
              <a:gdLst/>
              <a:ahLst/>
              <a:cxnLst/>
              <a:rect l="l" t="t" r="r" b="b"/>
              <a:pathLst>
                <a:path w="6968" h="1331" extrusionOk="0">
                  <a:moveTo>
                    <a:pt x="1330" y="0"/>
                  </a:moveTo>
                  <a:cubicBezTo>
                    <a:pt x="982" y="0"/>
                    <a:pt x="634" y="95"/>
                    <a:pt x="570" y="222"/>
                  </a:cubicBezTo>
                  <a:cubicBezTo>
                    <a:pt x="380" y="570"/>
                    <a:pt x="254" y="729"/>
                    <a:pt x="64" y="1109"/>
                  </a:cubicBezTo>
                  <a:cubicBezTo>
                    <a:pt x="0" y="1204"/>
                    <a:pt x="254" y="1330"/>
                    <a:pt x="602" y="1330"/>
                  </a:cubicBezTo>
                  <a:lnTo>
                    <a:pt x="5764" y="1330"/>
                  </a:lnTo>
                  <a:cubicBezTo>
                    <a:pt x="6112" y="1330"/>
                    <a:pt x="6461" y="1204"/>
                    <a:pt x="6524" y="1109"/>
                  </a:cubicBezTo>
                  <a:cubicBezTo>
                    <a:pt x="6682" y="729"/>
                    <a:pt x="6746" y="570"/>
                    <a:pt x="6904" y="222"/>
                  </a:cubicBezTo>
                  <a:cubicBezTo>
                    <a:pt x="6967" y="95"/>
                    <a:pt x="6714" y="0"/>
                    <a:pt x="636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8" name="Google Shape;276;p14">
              <a:extLst>
                <a:ext uri="{FF2B5EF4-FFF2-40B4-BE49-F238E27FC236}">
                  <a16:creationId xmlns:a16="http://schemas.microsoft.com/office/drawing/2014/main" id="{366AF752-4549-C92B-C610-3297DA9FFB89}"/>
                </a:ext>
              </a:extLst>
            </p:cNvPr>
            <p:cNvSpPr/>
            <p:nvPr/>
          </p:nvSpPr>
          <p:spPr>
            <a:xfrm>
              <a:off x="3867662" y="3174017"/>
              <a:ext cx="114744" cy="35451"/>
            </a:xfrm>
            <a:custGeom>
              <a:avLst/>
              <a:gdLst/>
              <a:ahLst/>
              <a:cxnLst/>
              <a:rect l="l" t="t" r="r" b="b"/>
              <a:pathLst>
                <a:path w="4308" h="1331" extrusionOk="0">
                  <a:moveTo>
                    <a:pt x="1172" y="0"/>
                  </a:moveTo>
                  <a:cubicBezTo>
                    <a:pt x="824" y="0"/>
                    <a:pt x="507" y="95"/>
                    <a:pt x="444" y="222"/>
                  </a:cubicBezTo>
                  <a:cubicBezTo>
                    <a:pt x="285" y="570"/>
                    <a:pt x="222" y="729"/>
                    <a:pt x="63" y="1109"/>
                  </a:cubicBezTo>
                  <a:cubicBezTo>
                    <a:pt x="0" y="1204"/>
                    <a:pt x="253" y="1330"/>
                    <a:pt x="602" y="1330"/>
                  </a:cubicBezTo>
                  <a:lnTo>
                    <a:pt x="3199" y="1330"/>
                  </a:lnTo>
                  <a:cubicBezTo>
                    <a:pt x="3547" y="1330"/>
                    <a:pt x="3864" y="1204"/>
                    <a:pt x="3927" y="1109"/>
                  </a:cubicBezTo>
                  <a:cubicBezTo>
                    <a:pt x="4054" y="729"/>
                    <a:pt x="4117" y="570"/>
                    <a:pt x="4244" y="222"/>
                  </a:cubicBezTo>
                  <a:cubicBezTo>
                    <a:pt x="4307" y="95"/>
                    <a:pt x="4054" y="0"/>
                    <a:pt x="370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9" name="Google Shape;277;p14">
              <a:extLst>
                <a:ext uri="{FF2B5EF4-FFF2-40B4-BE49-F238E27FC236}">
                  <a16:creationId xmlns:a16="http://schemas.microsoft.com/office/drawing/2014/main" id="{AD3FA719-8912-B870-9CD2-21A65BBF78E5}"/>
                </a:ext>
              </a:extLst>
            </p:cNvPr>
            <p:cNvSpPr/>
            <p:nvPr/>
          </p:nvSpPr>
          <p:spPr>
            <a:xfrm>
              <a:off x="3988265" y="3174017"/>
              <a:ext cx="111388" cy="35451"/>
            </a:xfrm>
            <a:custGeom>
              <a:avLst/>
              <a:gdLst/>
              <a:ahLst/>
              <a:cxnLst/>
              <a:rect l="l" t="t" r="r" b="b"/>
              <a:pathLst>
                <a:path w="4182" h="1331" extrusionOk="0">
                  <a:moveTo>
                    <a:pt x="1078" y="0"/>
                  </a:moveTo>
                  <a:cubicBezTo>
                    <a:pt x="729" y="0"/>
                    <a:pt x="413" y="95"/>
                    <a:pt x="349" y="222"/>
                  </a:cubicBezTo>
                  <a:cubicBezTo>
                    <a:pt x="222" y="570"/>
                    <a:pt x="159" y="729"/>
                    <a:pt x="32" y="1109"/>
                  </a:cubicBezTo>
                  <a:cubicBezTo>
                    <a:pt x="1" y="1204"/>
                    <a:pt x="254" y="1330"/>
                    <a:pt x="603" y="1330"/>
                  </a:cubicBezTo>
                  <a:lnTo>
                    <a:pt x="3168" y="1330"/>
                  </a:lnTo>
                  <a:cubicBezTo>
                    <a:pt x="3548" y="1330"/>
                    <a:pt x="3864" y="1204"/>
                    <a:pt x="3896" y="1109"/>
                  </a:cubicBezTo>
                  <a:cubicBezTo>
                    <a:pt x="3991" y="729"/>
                    <a:pt x="4054" y="570"/>
                    <a:pt x="4149" y="222"/>
                  </a:cubicBezTo>
                  <a:cubicBezTo>
                    <a:pt x="4181" y="95"/>
                    <a:pt x="3928" y="0"/>
                    <a:pt x="357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0" name="Google Shape;278;p14">
              <a:extLst>
                <a:ext uri="{FF2B5EF4-FFF2-40B4-BE49-F238E27FC236}">
                  <a16:creationId xmlns:a16="http://schemas.microsoft.com/office/drawing/2014/main" id="{AFBD5CDA-A9CC-3A33-364C-A209D3A034BF}"/>
                </a:ext>
              </a:extLst>
            </p:cNvPr>
            <p:cNvSpPr/>
            <p:nvPr/>
          </p:nvSpPr>
          <p:spPr>
            <a:xfrm>
              <a:off x="4108043" y="3174017"/>
              <a:ext cx="109683" cy="35451"/>
            </a:xfrm>
            <a:custGeom>
              <a:avLst/>
              <a:gdLst/>
              <a:ahLst/>
              <a:cxnLst/>
              <a:rect l="l" t="t" r="r" b="b"/>
              <a:pathLst>
                <a:path w="4118" h="1331" extrusionOk="0">
                  <a:moveTo>
                    <a:pt x="983" y="0"/>
                  </a:moveTo>
                  <a:cubicBezTo>
                    <a:pt x="634" y="0"/>
                    <a:pt x="318" y="95"/>
                    <a:pt x="286" y="222"/>
                  </a:cubicBezTo>
                  <a:cubicBezTo>
                    <a:pt x="191" y="570"/>
                    <a:pt x="128" y="729"/>
                    <a:pt x="32" y="1109"/>
                  </a:cubicBezTo>
                  <a:cubicBezTo>
                    <a:pt x="1" y="1204"/>
                    <a:pt x="254" y="1330"/>
                    <a:pt x="634" y="1330"/>
                  </a:cubicBezTo>
                  <a:lnTo>
                    <a:pt x="3199" y="1330"/>
                  </a:lnTo>
                  <a:cubicBezTo>
                    <a:pt x="3548" y="1330"/>
                    <a:pt x="3864" y="1204"/>
                    <a:pt x="3896" y="1109"/>
                  </a:cubicBezTo>
                  <a:cubicBezTo>
                    <a:pt x="3991" y="729"/>
                    <a:pt x="4023" y="570"/>
                    <a:pt x="4086" y="222"/>
                  </a:cubicBezTo>
                  <a:cubicBezTo>
                    <a:pt x="4118" y="95"/>
                    <a:pt x="3864" y="0"/>
                    <a:pt x="351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1" name="Google Shape;279;p14">
              <a:extLst>
                <a:ext uri="{FF2B5EF4-FFF2-40B4-BE49-F238E27FC236}">
                  <a16:creationId xmlns:a16="http://schemas.microsoft.com/office/drawing/2014/main" id="{DAA336BF-C222-1119-204E-00B004B6BBDE}"/>
                </a:ext>
              </a:extLst>
            </p:cNvPr>
            <p:cNvSpPr/>
            <p:nvPr/>
          </p:nvSpPr>
          <p:spPr>
            <a:xfrm>
              <a:off x="4228673" y="3174017"/>
              <a:ext cx="107153" cy="35451"/>
            </a:xfrm>
            <a:custGeom>
              <a:avLst/>
              <a:gdLst/>
              <a:ahLst/>
              <a:cxnLst/>
              <a:rect l="l" t="t" r="r" b="b"/>
              <a:pathLst>
                <a:path w="4023" h="1331" extrusionOk="0">
                  <a:moveTo>
                    <a:pt x="887" y="0"/>
                  </a:moveTo>
                  <a:cubicBezTo>
                    <a:pt x="539" y="0"/>
                    <a:pt x="254" y="95"/>
                    <a:pt x="222" y="222"/>
                  </a:cubicBezTo>
                  <a:cubicBezTo>
                    <a:pt x="127" y="570"/>
                    <a:pt x="96" y="729"/>
                    <a:pt x="32" y="1109"/>
                  </a:cubicBezTo>
                  <a:cubicBezTo>
                    <a:pt x="1" y="1204"/>
                    <a:pt x="254" y="1330"/>
                    <a:pt x="634" y="1330"/>
                  </a:cubicBezTo>
                  <a:lnTo>
                    <a:pt x="3199" y="1330"/>
                  </a:lnTo>
                  <a:cubicBezTo>
                    <a:pt x="3547" y="1330"/>
                    <a:pt x="3864" y="1204"/>
                    <a:pt x="3896" y="1109"/>
                  </a:cubicBezTo>
                  <a:cubicBezTo>
                    <a:pt x="3927" y="729"/>
                    <a:pt x="3959" y="570"/>
                    <a:pt x="4022" y="222"/>
                  </a:cubicBezTo>
                  <a:cubicBezTo>
                    <a:pt x="4022" y="95"/>
                    <a:pt x="3769" y="0"/>
                    <a:pt x="342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2" name="Google Shape;280;p14">
              <a:extLst>
                <a:ext uri="{FF2B5EF4-FFF2-40B4-BE49-F238E27FC236}">
                  <a16:creationId xmlns:a16="http://schemas.microsoft.com/office/drawing/2014/main" id="{CC94C9E4-1715-4C8A-E98A-5A6579FC4A50}"/>
                </a:ext>
              </a:extLst>
            </p:cNvPr>
            <p:cNvSpPr/>
            <p:nvPr/>
          </p:nvSpPr>
          <p:spPr>
            <a:xfrm>
              <a:off x="4348450" y="3174017"/>
              <a:ext cx="105475" cy="35451"/>
            </a:xfrm>
            <a:custGeom>
              <a:avLst/>
              <a:gdLst/>
              <a:ahLst/>
              <a:cxnLst/>
              <a:rect l="l" t="t" r="r" b="b"/>
              <a:pathLst>
                <a:path w="3960" h="1331" extrusionOk="0">
                  <a:moveTo>
                    <a:pt x="824" y="0"/>
                  </a:moveTo>
                  <a:cubicBezTo>
                    <a:pt x="476" y="0"/>
                    <a:pt x="159" y="95"/>
                    <a:pt x="159" y="222"/>
                  </a:cubicBezTo>
                  <a:cubicBezTo>
                    <a:pt x="96" y="570"/>
                    <a:pt x="64" y="729"/>
                    <a:pt x="32" y="1109"/>
                  </a:cubicBezTo>
                  <a:cubicBezTo>
                    <a:pt x="1" y="1204"/>
                    <a:pt x="286" y="1330"/>
                    <a:pt x="634" y="1330"/>
                  </a:cubicBezTo>
                  <a:lnTo>
                    <a:pt x="3231" y="1330"/>
                  </a:lnTo>
                  <a:cubicBezTo>
                    <a:pt x="3579" y="1330"/>
                    <a:pt x="3864" y="1204"/>
                    <a:pt x="3896" y="1109"/>
                  </a:cubicBezTo>
                  <a:cubicBezTo>
                    <a:pt x="3927" y="729"/>
                    <a:pt x="3927" y="570"/>
                    <a:pt x="3959" y="222"/>
                  </a:cubicBezTo>
                  <a:cubicBezTo>
                    <a:pt x="3959" y="95"/>
                    <a:pt x="3674" y="0"/>
                    <a:pt x="332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3" name="Google Shape;281;p14">
              <a:extLst>
                <a:ext uri="{FF2B5EF4-FFF2-40B4-BE49-F238E27FC236}">
                  <a16:creationId xmlns:a16="http://schemas.microsoft.com/office/drawing/2014/main" id="{7B74A36F-AA48-5B33-2768-2BA7DE89952E}"/>
                </a:ext>
              </a:extLst>
            </p:cNvPr>
            <p:cNvSpPr/>
            <p:nvPr/>
          </p:nvSpPr>
          <p:spPr>
            <a:xfrm>
              <a:off x="4469080" y="3174017"/>
              <a:ext cx="102918" cy="35451"/>
            </a:xfrm>
            <a:custGeom>
              <a:avLst/>
              <a:gdLst/>
              <a:ahLst/>
              <a:cxnLst/>
              <a:rect l="l" t="t" r="r" b="b"/>
              <a:pathLst>
                <a:path w="3864" h="1331" extrusionOk="0">
                  <a:moveTo>
                    <a:pt x="697" y="0"/>
                  </a:moveTo>
                  <a:cubicBezTo>
                    <a:pt x="349" y="0"/>
                    <a:pt x="64" y="95"/>
                    <a:pt x="64" y="222"/>
                  </a:cubicBezTo>
                  <a:cubicBezTo>
                    <a:pt x="32" y="570"/>
                    <a:pt x="32" y="729"/>
                    <a:pt x="0" y="1109"/>
                  </a:cubicBezTo>
                  <a:cubicBezTo>
                    <a:pt x="0" y="1204"/>
                    <a:pt x="285" y="1330"/>
                    <a:pt x="634" y="1330"/>
                  </a:cubicBezTo>
                  <a:lnTo>
                    <a:pt x="3199" y="1330"/>
                  </a:lnTo>
                  <a:cubicBezTo>
                    <a:pt x="3579" y="1330"/>
                    <a:pt x="3864" y="1204"/>
                    <a:pt x="3864" y="1109"/>
                  </a:cubicBezTo>
                  <a:lnTo>
                    <a:pt x="3864" y="222"/>
                  </a:lnTo>
                  <a:cubicBezTo>
                    <a:pt x="3864" y="95"/>
                    <a:pt x="3579" y="0"/>
                    <a:pt x="3230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4" name="Google Shape;282;p14">
              <a:extLst>
                <a:ext uri="{FF2B5EF4-FFF2-40B4-BE49-F238E27FC236}">
                  <a16:creationId xmlns:a16="http://schemas.microsoft.com/office/drawing/2014/main" id="{5A25FAB5-7938-6934-4FC7-518DA3477F0B}"/>
                </a:ext>
              </a:extLst>
            </p:cNvPr>
            <p:cNvSpPr/>
            <p:nvPr/>
          </p:nvSpPr>
          <p:spPr>
            <a:xfrm>
              <a:off x="4588858" y="3174017"/>
              <a:ext cx="103770" cy="35451"/>
            </a:xfrm>
            <a:custGeom>
              <a:avLst/>
              <a:gdLst/>
              <a:ahLst/>
              <a:cxnLst/>
              <a:rect l="l" t="t" r="r" b="b"/>
              <a:pathLst>
                <a:path w="3896" h="1331" extrusionOk="0">
                  <a:moveTo>
                    <a:pt x="634" y="0"/>
                  </a:moveTo>
                  <a:cubicBezTo>
                    <a:pt x="285" y="0"/>
                    <a:pt x="0" y="95"/>
                    <a:pt x="0" y="222"/>
                  </a:cubicBezTo>
                  <a:cubicBezTo>
                    <a:pt x="0" y="570"/>
                    <a:pt x="0" y="729"/>
                    <a:pt x="0" y="1109"/>
                  </a:cubicBezTo>
                  <a:cubicBezTo>
                    <a:pt x="0" y="1204"/>
                    <a:pt x="317" y="1330"/>
                    <a:pt x="665" y="1330"/>
                  </a:cubicBezTo>
                  <a:lnTo>
                    <a:pt x="3230" y="1330"/>
                  </a:lnTo>
                  <a:cubicBezTo>
                    <a:pt x="3610" y="1330"/>
                    <a:pt x="3895" y="1204"/>
                    <a:pt x="3864" y="1109"/>
                  </a:cubicBezTo>
                  <a:cubicBezTo>
                    <a:pt x="3832" y="729"/>
                    <a:pt x="3832" y="570"/>
                    <a:pt x="3800" y="222"/>
                  </a:cubicBezTo>
                  <a:cubicBezTo>
                    <a:pt x="3800" y="95"/>
                    <a:pt x="3515" y="0"/>
                    <a:pt x="3167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5" name="Google Shape;283;p14">
              <a:extLst>
                <a:ext uri="{FF2B5EF4-FFF2-40B4-BE49-F238E27FC236}">
                  <a16:creationId xmlns:a16="http://schemas.microsoft.com/office/drawing/2014/main" id="{E482627D-806D-FD16-1E2E-4BF3A7BDEA8D}"/>
                </a:ext>
              </a:extLst>
            </p:cNvPr>
            <p:cNvSpPr/>
            <p:nvPr/>
          </p:nvSpPr>
          <p:spPr>
            <a:xfrm>
              <a:off x="4706931" y="3174017"/>
              <a:ext cx="105475" cy="35451"/>
            </a:xfrm>
            <a:custGeom>
              <a:avLst/>
              <a:gdLst/>
              <a:ahLst/>
              <a:cxnLst/>
              <a:rect l="l" t="t" r="r" b="b"/>
              <a:pathLst>
                <a:path w="3960" h="1331" extrusionOk="0">
                  <a:moveTo>
                    <a:pt x="634" y="0"/>
                  </a:moveTo>
                  <a:cubicBezTo>
                    <a:pt x="286" y="0"/>
                    <a:pt x="1" y="95"/>
                    <a:pt x="1" y="222"/>
                  </a:cubicBezTo>
                  <a:cubicBezTo>
                    <a:pt x="33" y="570"/>
                    <a:pt x="64" y="729"/>
                    <a:pt x="96" y="1109"/>
                  </a:cubicBezTo>
                  <a:cubicBezTo>
                    <a:pt x="96" y="1204"/>
                    <a:pt x="381" y="1330"/>
                    <a:pt x="761" y="1330"/>
                  </a:cubicBezTo>
                  <a:lnTo>
                    <a:pt x="3326" y="1330"/>
                  </a:lnTo>
                  <a:cubicBezTo>
                    <a:pt x="3674" y="1330"/>
                    <a:pt x="3959" y="1204"/>
                    <a:pt x="3959" y="1109"/>
                  </a:cubicBezTo>
                  <a:cubicBezTo>
                    <a:pt x="3896" y="729"/>
                    <a:pt x="3864" y="570"/>
                    <a:pt x="3801" y="222"/>
                  </a:cubicBezTo>
                  <a:cubicBezTo>
                    <a:pt x="3801" y="95"/>
                    <a:pt x="3484" y="0"/>
                    <a:pt x="313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6" name="Google Shape;284;p14">
              <a:extLst>
                <a:ext uri="{FF2B5EF4-FFF2-40B4-BE49-F238E27FC236}">
                  <a16:creationId xmlns:a16="http://schemas.microsoft.com/office/drawing/2014/main" id="{8227AC6E-7653-57F7-8E8A-013BBD3A0DF9}"/>
                </a:ext>
              </a:extLst>
            </p:cNvPr>
            <p:cNvSpPr/>
            <p:nvPr/>
          </p:nvSpPr>
          <p:spPr>
            <a:xfrm>
              <a:off x="4825030" y="3174017"/>
              <a:ext cx="108005" cy="35451"/>
            </a:xfrm>
            <a:custGeom>
              <a:avLst/>
              <a:gdLst/>
              <a:ahLst/>
              <a:cxnLst/>
              <a:rect l="l" t="t" r="r" b="b"/>
              <a:pathLst>
                <a:path w="4055" h="1331" extrusionOk="0">
                  <a:moveTo>
                    <a:pt x="602" y="0"/>
                  </a:moveTo>
                  <a:cubicBezTo>
                    <a:pt x="254" y="0"/>
                    <a:pt x="1" y="95"/>
                    <a:pt x="1" y="222"/>
                  </a:cubicBezTo>
                  <a:cubicBezTo>
                    <a:pt x="64" y="570"/>
                    <a:pt x="96" y="729"/>
                    <a:pt x="159" y="1109"/>
                  </a:cubicBezTo>
                  <a:cubicBezTo>
                    <a:pt x="191" y="1204"/>
                    <a:pt x="476" y="1330"/>
                    <a:pt x="824" y="1330"/>
                  </a:cubicBezTo>
                  <a:lnTo>
                    <a:pt x="3421" y="1330"/>
                  </a:lnTo>
                  <a:cubicBezTo>
                    <a:pt x="3769" y="1330"/>
                    <a:pt x="4054" y="1204"/>
                    <a:pt x="4023" y="1109"/>
                  </a:cubicBezTo>
                  <a:cubicBezTo>
                    <a:pt x="3927" y="729"/>
                    <a:pt x="3896" y="570"/>
                    <a:pt x="3832" y="222"/>
                  </a:cubicBezTo>
                  <a:cubicBezTo>
                    <a:pt x="3801" y="95"/>
                    <a:pt x="3484" y="0"/>
                    <a:pt x="313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7" name="Google Shape;285;p14">
              <a:extLst>
                <a:ext uri="{FF2B5EF4-FFF2-40B4-BE49-F238E27FC236}">
                  <a16:creationId xmlns:a16="http://schemas.microsoft.com/office/drawing/2014/main" id="{56FEBD09-DA04-3E34-D510-47A1E8442616}"/>
                </a:ext>
              </a:extLst>
            </p:cNvPr>
            <p:cNvSpPr/>
            <p:nvPr/>
          </p:nvSpPr>
          <p:spPr>
            <a:xfrm>
              <a:off x="4943130" y="3174017"/>
              <a:ext cx="109683" cy="35451"/>
            </a:xfrm>
            <a:custGeom>
              <a:avLst/>
              <a:gdLst/>
              <a:ahLst/>
              <a:cxnLst/>
              <a:rect l="l" t="t" r="r" b="b"/>
              <a:pathLst>
                <a:path w="4118" h="1331" extrusionOk="0">
                  <a:moveTo>
                    <a:pt x="602" y="0"/>
                  </a:moveTo>
                  <a:cubicBezTo>
                    <a:pt x="254" y="0"/>
                    <a:pt x="0" y="95"/>
                    <a:pt x="32" y="222"/>
                  </a:cubicBezTo>
                  <a:cubicBezTo>
                    <a:pt x="95" y="570"/>
                    <a:pt x="159" y="729"/>
                    <a:pt x="222" y="1109"/>
                  </a:cubicBezTo>
                  <a:cubicBezTo>
                    <a:pt x="254" y="1204"/>
                    <a:pt x="570" y="1330"/>
                    <a:pt x="919" y="1330"/>
                  </a:cubicBezTo>
                  <a:lnTo>
                    <a:pt x="3515" y="1330"/>
                  </a:lnTo>
                  <a:cubicBezTo>
                    <a:pt x="3864" y="1330"/>
                    <a:pt x="4117" y="1204"/>
                    <a:pt x="4086" y="1109"/>
                  </a:cubicBezTo>
                  <a:cubicBezTo>
                    <a:pt x="3991" y="729"/>
                    <a:pt x="3927" y="570"/>
                    <a:pt x="3832" y="222"/>
                  </a:cubicBezTo>
                  <a:cubicBezTo>
                    <a:pt x="3800" y="95"/>
                    <a:pt x="3484" y="0"/>
                    <a:pt x="313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8" name="Google Shape;286;p14">
              <a:extLst>
                <a:ext uri="{FF2B5EF4-FFF2-40B4-BE49-F238E27FC236}">
                  <a16:creationId xmlns:a16="http://schemas.microsoft.com/office/drawing/2014/main" id="{63C3599A-9589-5679-2BB6-625E04BADB03}"/>
                </a:ext>
              </a:extLst>
            </p:cNvPr>
            <p:cNvSpPr/>
            <p:nvPr/>
          </p:nvSpPr>
          <p:spPr>
            <a:xfrm>
              <a:off x="5060377" y="3174017"/>
              <a:ext cx="113039" cy="35451"/>
            </a:xfrm>
            <a:custGeom>
              <a:avLst/>
              <a:gdLst/>
              <a:ahLst/>
              <a:cxnLst/>
              <a:rect l="l" t="t" r="r" b="b"/>
              <a:pathLst>
                <a:path w="4244" h="1331" extrusionOk="0">
                  <a:moveTo>
                    <a:pt x="634" y="0"/>
                  </a:moveTo>
                  <a:cubicBezTo>
                    <a:pt x="285" y="0"/>
                    <a:pt x="0" y="95"/>
                    <a:pt x="64" y="222"/>
                  </a:cubicBezTo>
                  <a:cubicBezTo>
                    <a:pt x="159" y="570"/>
                    <a:pt x="222" y="729"/>
                    <a:pt x="317" y="1109"/>
                  </a:cubicBezTo>
                  <a:cubicBezTo>
                    <a:pt x="380" y="1204"/>
                    <a:pt x="697" y="1330"/>
                    <a:pt x="1045" y="1330"/>
                  </a:cubicBezTo>
                  <a:lnTo>
                    <a:pt x="3610" y="1330"/>
                  </a:lnTo>
                  <a:cubicBezTo>
                    <a:pt x="3991" y="1330"/>
                    <a:pt x="4244" y="1204"/>
                    <a:pt x="4181" y="1109"/>
                  </a:cubicBezTo>
                  <a:cubicBezTo>
                    <a:pt x="4054" y="729"/>
                    <a:pt x="3991" y="570"/>
                    <a:pt x="3864" y="222"/>
                  </a:cubicBezTo>
                  <a:cubicBezTo>
                    <a:pt x="3800" y="95"/>
                    <a:pt x="3484" y="0"/>
                    <a:pt x="313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9" name="Google Shape;287;p14">
              <a:extLst>
                <a:ext uri="{FF2B5EF4-FFF2-40B4-BE49-F238E27FC236}">
                  <a16:creationId xmlns:a16="http://schemas.microsoft.com/office/drawing/2014/main" id="{CD2D2DD2-1338-6F08-745E-392BCD96B026}"/>
                </a:ext>
              </a:extLst>
            </p:cNvPr>
            <p:cNvSpPr/>
            <p:nvPr/>
          </p:nvSpPr>
          <p:spPr>
            <a:xfrm>
              <a:off x="5178450" y="3174017"/>
              <a:ext cx="286832" cy="35451"/>
            </a:xfrm>
            <a:custGeom>
              <a:avLst/>
              <a:gdLst/>
              <a:ahLst/>
              <a:cxnLst/>
              <a:rect l="l" t="t" r="r" b="b"/>
              <a:pathLst>
                <a:path w="10769" h="1331" extrusionOk="0">
                  <a:moveTo>
                    <a:pt x="603" y="0"/>
                  </a:moveTo>
                  <a:cubicBezTo>
                    <a:pt x="254" y="0"/>
                    <a:pt x="1" y="95"/>
                    <a:pt x="64" y="222"/>
                  </a:cubicBezTo>
                  <a:cubicBezTo>
                    <a:pt x="191" y="570"/>
                    <a:pt x="254" y="729"/>
                    <a:pt x="413" y="1109"/>
                  </a:cubicBezTo>
                  <a:cubicBezTo>
                    <a:pt x="444" y="1204"/>
                    <a:pt x="761" y="1330"/>
                    <a:pt x="1141" y="1330"/>
                  </a:cubicBezTo>
                  <a:lnTo>
                    <a:pt x="10167" y="1330"/>
                  </a:lnTo>
                  <a:cubicBezTo>
                    <a:pt x="10515" y="1330"/>
                    <a:pt x="10768" y="1204"/>
                    <a:pt x="10705" y="1109"/>
                  </a:cubicBezTo>
                  <a:cubicBezTo>
                    <a:pt x="10483" y="729"/>
                    <a:pt x="10388" y="570"/>
                    <a:pt x="10198" y="222"/>
                  </a:cubicBezTo>
                  <a:cubicBezTo>
                    <a:pt x="10135" y="95"/>
                    <a:pt x="9787" y="0"/>
                    <a:pt x="9438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0" name="Google Shape;288;p14">
              <a:extLst>
                <a:ext uri="{FF2B5EF4-FFF2-40B4-BE49-F238E27FC236}">
                  <a16:creationId xmlns:a16="http://schemas.microsoft.com/office/drawing/2014/main" id="{67B3C7E1-37B9-AFF3-AA95-A6C40788BAB8}"/>
                </a:ext>
              </a:extLst>
            </p:cNvPr>
            <p:cNvSpPr/>
            <p:nvPr/>
          </p:nvSpPr>
          <p:spPr>
            <a:xfrm>
              <a:off x="3655940" y="3214502"/>
              <a:ext cx="293571" cy="35451"/>
            </a:xfrm>
            <a:custGeom>
              <a:avLst/>
              <a:gdLst/>
              <a:ahLst/>
              <a:cxnLst/>
              <a:rect l="l" t="t" r="r" b="b"/>
              <a:pathLst>
                <a:path w="11022" h="1331" extrusionOk="0">
                  <a:moveTo>
                    <a:pt x="1330" y="0"/>
                  </a:moveTo>
                  <a:cubicBezTo>
                    <a:pt x="982" y="0"/>
                    <a:pt x="634" y="95"/>
                    <a:pt x="570" y="222"/>
                  </a:cubicBezTo>
                  <a:cubicBezTo>
                    <a:pt x="380" y="570"/>
                    <a:pt x="285" y="760"/>
                    <a:pt x="64" y="1109"/>
                  </a:cubicBezTo>
                  <a:cubicBezTo>
                    <a:pt x="0" y="1235"/>
                    <a:pt x="254" y="1330"/>
                    <a:pt x="602" y="1330"/>
                  </a:cubicBezTo>
                  <a:lnTo>
                    <a:pt x="9881" y="1330"/>
                  </a:lnTo>
                  <a:cubicBezTo>
                    <a:pt x="10261" y="1330"/>
                    <a:pt x="10578" y="1235"/>
                    <a:pt x="10641" y="1109"/>
                  </a:cubicBezTo>
                  <a:cubicBezTo>
                    <a:pt x="10768" y="760"/>
                    <a:pt x="10831" y="570"/>
                    <a:pt x="10989" y="222"/>
                  </a:cubicBezTo>
                  <a:cubicBezTo>
                    <a:pt x="11021" y="95"/>
                    <a:pt x="10768" y="0"/>
                    <a:pt x="1041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1" name="Google Shape;289;p14">
              <a:extLst>
                <a:ext uri="{FF2B5EF4-FFF2-40B4-BE49-F238E27FC236}">
                  <a16:creationId xmlns:a16="http://schemas.microsoft.com/office/drawing/2014/main" id="{88B8CE10-E1AC-D7D9-D02D-DEB0315F25CE}"/>
                </a:ext>
              </a:extLst>
            </p:cNvPr>
            <p:cNvSpPr/>
            <p:nvPr/>
          </p:nvSpPr>
          <p:spPr>
            <a:xfrm>
              <a:off x="3955371" y="3214502"/>
              <a:ext cx="114744" cy="35451"/>
            </a:xfrm>
            <a:custGeom>
              <a:avLst/>
              <a:gdLst/>
              <a:ahLst/>
              <a:cxnLst/>
              <a:rect l="l" t="t" r="r" b="b"/>
              <a:pathLst>
                <a:path w="4308" h="1331" extrusionOk="0">
                  <a:moveTo>
                    <a:pt x="1109" y="0"/>
                  </a:moveTo>
                  <a:cubicBezTo>
                    <a:pt x="729" y="0"/>
                    <a:pt x="412" y="95"/>
                    <a:pt x="381" y="222"/>
                  </a:cubicBezTo>
                  <a:cubicBezTo>
                    <a:pt x="254" y="570"/>
                    <a:pt x="159" y="760"/>
                    <a:pt x="32" y="1109"/>
                  </a:cubicBezTo>
                  <a:cubicBezTo>
                    <a:pt x="1" y="1235"/>
                    <a:pt x="254" y="1330"/>
                    <a:pt x="634" y="1330"/>
                  </a:cubicBezTo>
                  <a:lnTo>
                    <a:pt x="3263" y="1330"/>
                  </a:lnTo>
                  <a:cubicBezTo>
                    <a:pt x="3643" y="1330"/>
                    <a:pt x="3959" y="1235"/>
                    <a:pt x="3991" y="1109"/>
                  </a:cubicBezTo>
                  <a:cubicBezTo>
                    <a:pt x="4118" y="760"/>
                    <a:pt x="4181" y="570"/>
                    <a:pt x="4276" y="222"/>
                  </a:cubicBezTo>
                  <a:cubicBezTo>
                    <a:pt x="4308" y="95"/>
                    <a:pt x="4054" y="0"/>
                    <a:pt x="370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2" name="Google Shape;290;p14">
              <a:extLst>
                <a:ext uri="{FF2B5EF4-FFF2-40B4-BE49-F238E27FC236}">
                  <a16:creationId xmlns:a16="http://schemas.microsoft.com/office/drawing/2014/main" id="{75391E57-1B3D-FCE2-A513-C48FAE761367}"/>
                </a:ext>
              </a:extLst>
            </p:cNvPr>
            <p:cNvSpPr/>
            <p:nvPr/>
          </p:nvSpPr>
          <p:spPr>
            <a:xfrm>
              <a:off x="4078531" y="3214502"/>
              <a:ext cx="113066" cy="35451"/>
            </a:xfrm>
            <a:custGeom>
              <a:avLst/>
              <a:gdLst/>
              <a:ahLst/>
              <a:cxnLst/>
              <a:rect l="l" t="t" r="r" b="b"/>
              <a:pathLst>
                <a:path w="4245" h="1331" extrusionOk="0">
                  <a:moveTo>
                    <a:pt x="1014" y="0"/>
                  </a:moveTo>
                  <a:cubicBezTo>
                    <a:pt x="665" y="0"/>
                    <a:pt x="349" y="95"/>
                    <a:pt x="317" y="222"/>
                  </a:cubicBezTo>
                  <a:cubicBezTo>
                    <a:pt x="190" y="570"/>
                    <a:pt x="159" y="760"/>
                    <a:pt x="32" y="1109"/>
                  </a:cubicBezTo>
                  <a:cubicBezTo>
                    <a:pt x="0" y="1235"/>
                    <a:pt x="285" y="1330"/>
                    <a:pt x="634" y="1330"/>
                  </a:cubicBezTo>
                  <a:lnTo>
                    <a:pt x="3294" y="1330"/>
                  </a:lnTo>
                  <a:cubicBezTo>
                    <a:pt x="3674" y="1330"/>
                    <a:pt x="3991" y="1235"/>
                    <a:pt x="4022" y="1109"/>
                  </a:cubicBezTo>
                  <a:cubicBezTo>
                    <a:pt x="4086" y="760"/>
                    <a:pt x="4117" y="570"/>
                    <a:pt x="4212" y="222"/>
                  </a:cubicBezTo>
                  <a:cubicBezTo>
                    <a:pt x="4244" y="95"/>
                    <a:pt x="3959" y="0"/>
                    <a:pt x="361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3" name="Google Shape;291;p14">
              <a:extLst>
                <a:ext uri="{FF2B5EF4-FFF2-40B4-BE49-F238E27FC236}">
                  <a16:creationId xmlns:a16="http://schemas.microsoft.com/office/drawing/2014/main" id="{05C1A600-E2E3-DBCA-4848-B7A310CCB8D7}"/>
                </a:ext>
              </a:extLst>
            </p:cNvPr>
            <p:cNvSpPr/>
            <p:nvPr/>
          </p:nvSpPr>
          <p:spPr>
            <a:xfrm>
              <a:off x="4201691" y="3214502"/>
              <a:ext cx="110509" cy="35451"/>
            </a:xfrm>
            <a:custGeom>
              <a:avLst/>
              <a:gdLst/>
              <a:ahLst/>
              <a:cxnLst/>
              <a:rect l="l" t="t" r="r" b="b"/>
              <a:pathLst>
                <a:path w="4149" h="1331" extrusionOk="0">
                  <a:moveTo>
                    <a:pt x="918" y="0"/>
                  </a:moveTo>
                  <a:cubicBezTo>
                    <a:pt x="570" y="0"/>
                    <a:pt x="253" y="95"/>
                    <a:pt x="222" y="222"/>
                  </a:cubicBezTo>
                  <a:cubicBezTo>
                    <a:pt x="158" y="570"/>
                    <a:pt x="127" y="760"/>
                    <a:pt x="32" y="1109"/>
                  </a:cubicBezTo>
                  <a:cubicBezTo>
                    <a:pt x="0" y="1235"/>
                    <a:pt x="285" y="1330"/>
                    <a:pt x="665" y="1330"/>
                  </a:cubicBezTo>
                  <a:lnTo>
                    <a:pt x="3294" y="1330"/>
                  </a:lnTo>
                  <a:cubicBezTo>
                    <a:pt x="3674" y="1330"/>
                    <a:pt x="3990" y="1235"/>
                    <a:pt x="3990" y="1109"/>
                  </a:cubicBezTo>
                  <a:cubicBezTo>
                    <a:pt x="4054" y="760"/>
                    <a:pt x="4085" y="570"/>
                    <a:pt x="4149" y="222"/>
                  </a:cubicBezTo>
                  <a:cubicBezTo>
                    <a:pt x="4149" y="95"/>
                    <a:pt x="3895" y="0"/>
                    <a:pt x="351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4" name="Google Shape;292;p14">
              <a:extLst>
                <a:ext uri="{FF2B5EF4-FFF2-40B4-BE49-F238E27FC236}">
                  <a16:creationId xmlns:a16="http://schemas.microsoft.com/office/drawing/2014/main" id="{F065CB66-5DE5-7D36-EBBC-BF6826344639}"/>
                </a:ext>
              </a:extLst>
            </p:cNvPr>
            <p:cNvSpPr/>
            <p:nvPr/>
          </p:nvSpPr>
          <p:spPr>
            <a:xfrm>
              <a:off x="4325677" y="3214502"/>
              <a:ext cx="108005" cy="35451"/>
            </a:xfrm>
            <a:custGeom>
              <a:avLst/>
              <a:gdLst/>
              <a:ahLst/>
              <a:cxnLst/>
              <a:rect l="l" t="t" r="r" b="b"/>
              <a:pathLst>
                <a:path w="4055" h="1331" extrusionOk="0">
                  <a:moveTo>
                    <a:pt x="824" y="0"/>
                  </a:moveTo>
                  <a:cubicBezTo>
                    <a:pt x="475" y="0"/>
                    <a:pt x="159" y="95"/>
                    <a:pt x="127" y="222"/>
                  </a:cubicBezTo>
                  <a:cubicBezTo>
                    <a:pt x="95" y="570"/>
                    <a:pt x="64" y="760"/>
                    <a:pt x="0" y="1109"/>
                  </a:cubicBezTo>
                  <a:cubicBezTo>
                    <a:pt x="0" y="1235"/>
                    <a:pt x="285" y="1330"/>
                    <a:pt x="634" y="1330"/>
                  </a:cubicBezTo>
                  <a:lnTo>
                    <a:pt x="3294" y="1330"/>
                  </a:lnTo>
                  <a:cubicBezTo>
                    <a:pt x="3642" y="1330"/>
                    <a:pt x="3959" y="1235"/>
                    <a:pt x="3959" y="1109"/>
                  </a:cubicBezTo>
                  <a:cubicBezTo>
                    <a:pt x="3991" y="760"/>
                    <a:pt x="4022" y="570"/>
                    <a:pt x="4054" y="222"/>
                  </a:cubicBezTo>
                  <a:cubicBezTo>
                    <a:pt x="4054" y="95"/>
                    <a:pt x="3769" y="0"/>
                    <a:pt x="342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5" name="Google Shape;293;p14">
              <a:extLst>
                <a:ext uri="{FF2B5EF4-FFF2-40B4-BE49-F238E27FC236}">
                  <a16:creationId xmlns:a16="http://schemas.microsoft.com/office/drawing/2014/main" id="{92FBE3DB-4E56-AA91-1EE0-BE72181B81AB}"/>
                </a:ext>
              </a:extLst>
            </p:cNvPr>
            <p:cNvSpPr/>
            <p:nvPr/>
          </p:nvSpPr>
          <p:spPr>
            <a:xfrm>
              <a:off x="4448838" y="3214502"/>
              <a:ext cx="106300" cy="35451"/>
            </a:xfrm>
            <a:custGeom>
              <a:avLst/>
              <a:gdLst/>
              <a:ahLst/>
              <a:cxnLst/>
              <a:rect l="l" t="t" r="r" b="b"/>
              <a:pathLst>
                <a:path w="3991" h="1331" extrusionOk="0">
                  <a:moveTo>
                    <a:pt x="729" y="0"/>
                  </a:moveTo>
                  <a:cubicBezTo>
                    <a:pt x="380" y="0"/>
                    <a:pt x="95" y="95"/>
                    <a:pt x="63" y="222"/>
                  </a:cubicBezTo>
                  <a:cubicBezTo>
                    <a:pt x="32" y="570"/>
                    <a:pt x="32" y="760"/>
                    <a:pt x="0" y="1109"/>
                  </a:cubicBezTo>
                  <a:cubicBezTo>
                    <a:pt x="0" y="1235"/>
                    <a:pt x="285" y="1330"/>
                    <a:pt x="665" y="1330"/>
                  </a:cubicBezTo>
                  <a:lnTo>
                    <a:pt x="3294" y="1330"/>
                  </a:lnTo>
                  <a:cubicBezTo>
                    <a:pt x="3674" y="1330"/>
                    <a:pt x="3959" y="1235"/>
                    <a:pt x="3959" y="1109"/>
                  </a:cubicBezTo>
                  <a:cubicBezTo>
                    <a:pt x="3959" y="760"/>
                    <a:pt x="3959" y="570"/>
                    <a:pt x="3990" y="222"/>
                  </a:cubicBezTo>
                  <a:cubicBezTo>
                    <a:pt x="3990" y="95"/>
                    <a:pt x="3674" y="0"/>
                    <a:pt x="332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6" name="Google Shape;294;p14">
              <a:extLst>
                <a:ext uri="{FF2B5EF4-FFF2-40B4-BE49-F238E27FC236}">
                  <a16:creationId xmlns:a16="http://schemas.microsoft.com/office/drawing/2014/main" id="{EE524488-3A4E-DB25-8534-4C15C0F47CC3}"/>
                </a:ext>
              </a:extLst>
            </p:cNvPr>
            <p:cNvSpPr/>
            <p:nvPr/>
          </p:nvSpPr>
          <p:spPr>
            <a:xfrm>
              <a:off x="4571971" y="3214502"/>
              <a:ext cx="105475" cy="35451"/>
            </a:xfrm>
            <a:custGeom>
              <a:avLst/>
              <a:gdLst/>
              <a:ahLst/>
              <a:cxnLst/>
              <a:rect l="l" t="t" r="r" b="b"/>
              <a:pathLst>
                <a:path w="3960" h="1331" extrusionOk="0">
                  <a:moveTo>
                    <a:pt x="666" y="0"/>
                  </a:moveTo>
                  <a:cubicBezTo>
                    <a:pt x="286" y="0"/>
                    <a:pt x="1" y="95"/>
                    <a:pt x="1" y="222"/>
                  </a:cubicBezTo>
                  <a:lnTo>
                    <a:pt x="1" y="1109"/>
                  </a:lnTo>
                  <a:cubicBezTo>
                    <a:pt x="1" y="1235"/>
                    <a:pt x="286" y="1330"/>
                    <a:pt x="666" y="1330"/>
                  </a:cubicBezTo>
                  <a:lnTo>
                    <a:pt x="3326" y="1330"/>
                  </a:lnTo>
                  <a:cubicBezTo>
                    <a:pt x="3674" y="1330"/>
                    <a:pt x="3959" y="1235"/>
                    <a:pt x="3959" y="1109"/>
                  </a:cubicBezTo>
                  <a:cubicBezTo>
                    <a:pt x="3928" y="760"/>
                    <a:pt x="3928" y="570"/>
                    <a:pt x="3896" y="222"/>
                  </a:cubicBezTo>
                  <a:cubicBezTo>
                    <a:pt x="3896" y="95"/>
                    <a:pt x="3611" y="0"/>
                    <a:pt x="323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7" name="Google Shape;295;p14">
              <a:extLst>
                <a:ext uri="{FF2B5EF4-FFF2-40B4-BE49-F238E27FC236}">
                  <a16:creationId xmlns:a16="http://schemas.microsoft.com/office/drawing/2014/main" id="{0B1B11A4-6FB2-AEC1-F588-5AB6FE998EB5}"/>
                </a:ext>
              </a:extLst>
            </p:cNvPr>
            <p:cNvSpPr/>
            <p:nvPr/>
          </p:nvSpPr>
          <p:spPr>
            <a:xfrm>
              <a:off x="4692601" y="3214502"/>
              <a:ext cx="108831" cy="35451"/>
            </a:xfrm>
            <a:custGeom>
              <a:avLst/>
              <a:gdLst/>
              <a:ahLst/>
              <a:cxnLst/>
              <a:rect l="l" t="t" r="r" b="b"/>
              <a:pathLst>
                <a:path w="4086" h="1331" extrusionOk="0">
                  <a:moveTo>
                    <a:pt x="666" y="0"/>
                  </a:moveTo>
                  <a:cubicBezTo>
                    <a:pt x="286" y="0"/>
                    <a:pt x="0" y="95"/>
                    <a:pt x="32" y="222"/>
                  </a:cubicBezTo>
                  <a:cubicBezTo>
                    <a:pt x="64" y="570"/>
                    <a:pt x="64" y="760"/>
                    <a:pt x="95" y="1109"/>
                  </a:cubicBezTo>
                  <a:cubicBezTo>
                    <a:pt x="95" y="1235"/>
                    <a:pt x="412" y="1330"/>
                    <a:pt x="761" y="1330"/>
                  </a:cubicBezTo>
                  <a:lnTo>
                    <a:pt x="3421" y="1330"/>
                  </a:lnTo>
                  <a:cubicBezTo>
                    <a:pt x="3801" y="1330"/>
                    <a:pt x="4086" y="1235"/>
                    <a:pt x="4054" y="1109"/>
                  </a:cubicBezTo>
                  <a:cubicBezTo>
                    <a:pt x="4022" y="760"/>
                    <a:pt x="3991" y="570"/>
                    <a:pt x="3927" y="222"/>
                  </a:cubicBezTo>
                  <a:cubicBezTo>
                    <a:pt x="3927" y="95"/>
                    <a:pt x="3611" y="0"/>
                    <a:pt x="326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8" name="Google Shape;296;p14">
              <a:extLst>
                <a:ext uri="{FF2B5EF4-FFF2-40B4-BE49-F238E27FC236}">
                  <a16:creationId xmlns:a16="http://schemas.microsoft.com/office/drawing/2014/main" id="{DC641D0B-ED55-F3D7-5059-6B09F99E05A2}"/>
                </a:ext>
              </a:extLst>
            </p:cNvPr>
            <p:cNvSpPr/>
            <p:nvPr/>
          </p:nvSpPr>
          <p:spPr>
            <a:xfrm>
              <a:off x="4814057" y="3214502"/>
              <a:ext cx="110535" cy="35451"/>
            </a:xfrm>
            <a:custGeom>
              <a:avLst/>
              <a:gdLst/>
              <a:ahLst/>
              <a:cxnLst/>
              <a:rect l="l" t="t" r="r" b="b"/>
              <a:pathLst>
                <a:path w="4150" h="1331" extrusionOk="0">
                  <a:moveTo>
                    <a:pt x="634" y="0"/>
                  </a:moveTo>
                  <a:cubicBezTo>
                    <a:pt x="286" y="0"/>
                    <a:pt x="1" y="95"/>
                    <a:pt x="33" y="222"/>
                  </a:cubicBezTo>
                  <a:cubicBezTo>
                    <a:pt x="64" y="570"/>
                    <a:pt x="96" y="760"/>
                    <a:pt x="159" y="1109"/>
                  </a:cubicBezTo>
                  <a:cubicBezTo>
                    <a:pt x="159" y="1235"/>
                    <a:pt x="476" y="1330"/>
                    <a:pt x="856" y="1330"/>
                  </a:cubicBezTo>
                  <a:lnTo>
                    <a:pt x="3516" y="1330"/>
                  </a:lnTo>
                  <a:cubicBezTo>
                    <a:pt x="3864" y="1330"/>
                    <a:pt x="4149" y="1235"/>
                    <a:pt x="4118" y="1109"/>
                  </a:cubicBezTo>
                  <a:cubicBezTo>
                    <a:pt x="4054" y="760"/>
                    <a:pt x="3991" y="570"/>
                    <a:pt x="3928" y="222"/>
                  </a:cubicBezTo>
                  <a:cubicBezTo>
                    <a:pt x="3896" y="95"/>
                    <a:pt x="3579" y="0"/>
                    <a:pt x="323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9" name="Google Shape;297;p14">
              <a:extLst>
                <a:ext uri="{FF2B5EF4-FFF2-40B4-BE49-F238E27FC236}">
                  <a16:creationId xmlns:a16="http://schemas.microsoft.com/office/drawing/2014/main" id="{5EBF4563-8226-F552-A4DD-E1ED74844ACC}"/>
                </a:ext>
              </a:extLst>
            </p:cNvPr>
            <p:cNvSpPr/>
            <p:nvPr/>
          </p:nvSpPr>
          <p:spPr>
            <a:xfrm>
              <a:off x="4935539" y="3214502"/>
              <a:ext cx="112213" cy="35451"/>
            </a:xfrm>
            <a:custGeom>
              <a:avLst/>
              <a:gdLst/>
              <a:ahLst/>
              <a:cxnLst/>
              <a:rect l="l" t="t" r="r" b="b"/>
              <a:pathLst>
                <a:path w="4213" h="1331" extrusionOk="0">
                  <a:moveTo>
                    <a:pt x="602" y="0"/>
                  </a:moveTo>
                  <a:cubicBezTo>
                    <a:pt x="254" y="0"/>
                    <a:pt x="0" y="95"/>
                    <a:pt x="32" y="222"/>
                  </a:cubicBezTo>
                  <a:cubicBezTo>
                    <a:pt x="95" y="570"/>
                    <a:pt x="127" y="760"/>
                    <a:pt x="222" y="1109"/>
                  </a:cubicBezTo>
                  <a:cubicBezTo>
                    <a:pt x="254" y="1235"/>
                    <a:pt x="570" y="1330"/>
                    <a:pt x="919" y="1330"/>
                  </a:cubicBezTo>
                  <a:lnTo>
                    <a:pt x="3579" y="1330"/>
                  </a:lnTo>
                  <a:cubicBezTo>
                    <a:pt x="3927" y="1330"/>
                    <a:pt x="4212" y="1235"/>
                    <a:pt x="4180" y="1109"/>
                  </a:cubicBezTo>
                  <a:cubicBezTo>
                    <a:pt x="4085" y="760"/>
                    <a:pt x="4022" y="570"/>
                    <a:pt x="3927" y="222"/>
                  </a:cubicBezTo>
                  <a:cubicBezTo>
                    <a:pt x="3895" y="95"/>
                    <a:pt x="3547" y="0"/>
                    <a:pt x="319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0" name="Google Shape;298;p14">
              <a:extLst>
                <a:ext uri="{FF2B5EF4-FFF2-40B4-BE49-F238E27FC236}">
                  <a16:creationId xmlns:a16="http://schemas.microsoft.com/office/drawing/2014/main" id="{824F62B9-BA5B-93A1-B920-E4E596CB950E}"/>
                </a:ext>
              </a:extLst>
            </p:cNvPr>
            <p:cNvSpPr/>
            <p:nvPr/>
          </p:nvSpPr>
          <p:spPr>
            <a:xfrm>
              <a:off x="5056142" y="3214502"/>
              <a:ext cx="114744" cy="35451"/>
            </a:xfrm>
            <a:custGeom>
              <a:avLst/>
              <a:gdLst/>
              <a:ahLst/>
              <a:cxnLst/>
              <a:rect l="l" t="t" r="r" b="b"/>
              <a:pathLst>
                <a:path w="4308" h="1331" extrusionOk="0">
                  <a:moveTo>
                    <a:pt x="634" y="0"/>
                  </a:moveTo>
                  <a:cubicBezTo>
                    <a:pt x="254" y="0"/>
                    <a:pt x="1" y="95"/>
                    <a:pt x="33" y="222"/>
                  </a:cubicBezTo>
                  <a:cubicBezTo>
                    <a:pt x="159" y="570"/>
                    <a:pt x="191" y="760"/>
                    <a:pt x="318" y="1109"/>
                  </a:cubicBezTo>
                  <a:cubicBezTo>
                    <a:pt x="349" y="1235"/>
                    <a:pt x="666" y="1330"/>
                    <a:pt x="1046" y="1330"/>
                  </a:cubicBezTo>
                  <a:lnTo>
                    <a:pt x="3674" y="1330"/>
                  </a:lnTo>
                  <a:cubicBezTo>
                    <a:pt x="4054" y="1330"/>
                    <a:pt x="4308" y="1235"/>
                    <a:pt x="4276" y="1109"/>
                  </a:cubicBezTo>
                  <a:cubicBezTo>
                    <a:pt x="4150" y="760"/>
                    <a:pt x="4086" y="570"/>
                    <a:pt x="3959" y="222"/>
                  </a:cubicBezTo>
                  <a:cubicBezTo>
                    <a:pt x="3896" y="95"/>
                    <a:pt x="3579" y="0"/>
                    <a:pt x="323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1" name="Google Shape;299;p14">
              <a:extLst>
                <a:ext uri="{FF2B5EF4-FFF2-40B4-BE49-F238E27FC236}">
                  <a16:creationId xmlns:a16="http://schemas.microsoft.com/office/drawing/2014/main" id="{93EBCFC8-A42C-686E-B257-2E2E7D39BBB0}"/>
                </a:ext>
              </a:extLst>
            </p:cNvPr>
            <p:cNvSpPr/>
            <p:nvPr/>
          </p:nvSpPr>
          <p:spPr>
            <a:xfrm>
              <a:off x="5177624" y="3214502"/>
              <a:ext cx="310431" cy="35451"/>
            </a:xfrm>
            <a:custGeom>
              <a:avLst/>
              <a:gdLst/>
              <a:ahLst/>
              <a:cxnLst/>
              <a:rect l="l" t="t" r="r" b="b"/>
              <a:pathLst>
                <a:path w="11655" h="1331" extrusionOk="0">
                  <a:moveTo>
                    <a:pt x="602" y="0"/>
                  </a:moveTo>
                  <a:cubicBezTo>
                    <a:pt x="254" y="0"/>
                    <a:pt x="0" y="95"/>
                    <a:pt x="32" y="222"/>
                  </a:cubicBezTo>
                  <a:cubicBezTo>
                    <a:pt x="159" y="570"/>
                    <a:pt x="222" y="760"/>
                    <a:pt x="380" y="1109"/>
                  </a:cubicBezTo>
                  <a:cubicBezTo>
                    <a:pt x="412" y="1235"/>
                    <a:pt x="760" y="1330"/>
                    <a:pt x="1109" y="1330"/>
                  </a:cubicBezTo>
                  <a:lnTo>
                    <a:pt x="11053" y="1330"/>
                  </a:lnTo>
                  <a:cubicBezTo>
                    <a:pt x="11401" y="1330"/>
                    <a:pt x="11654" y="1235"/>
                    <a:pt x="11591" y="1109"/>
                  </a:cubicBezTo>
                  <a:cubicBezTo>
                    <a:pt x="11401" y="760"/>
                    <a:pt x="11306" y="570"/>
                    <a:pt x="11084" y="222"/>
                  </a:cubicBezTo>
                  <a:cubicBezTo>
                    <a:pt x="11021" y="95"/>
                    <a:pt x="10673" y="0"/>
                    <a:pt x="10324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2" name="Google Shape;300;p14">
              <a:extLst>
                <a:ext uri="{FF2B5EF4-FFF2-40B4-BE49-F238E27FC236}">
                  <a16:creationId xmlns:a16="http://schemas.microsoft.com/office/drawing/2014/main" id="{1A4D67BF-FBB8-43EF-D039-DC817667F2E9}"/>
                </a:ext>
              </a:extLst>
            </p:cNvPr>
            <p:cNvSpPr/>
            <p:nvPr/>
          </p:nvSpPr>
          <p:spPr>
            <a:xfrm>
              <a:off x="3633167" y="3255839"/>
              <a:ext cx="123160" cy="35451"/>
            </a:xfrm>
            <a:custGeom>
              <a:avLst/>
              <a:gdLst/>
              <a:ahLst/>
              <a:cxnLst/>
              <a:rect l="l" t="t" r="r" b="b"/>
              <a:pathLst>
                <a:path w="4624" h="1331" extrusionOk="0">
                  <a:moveTo>
                    <a:pt x="1330" y="0"/>
                  </a:moveTo>
                  <a:cubicBezTo>
                    <a:pt x="982" y="0"/>
                    <a:pt x="634" y="95"/>
                    <a:pt x="539" y="222"/>
                  </a:cubicBezTo>
                  <a:cubicBezTo>
                    <a:pt x="348" y="570"/>
                    <a:pt x="253" y="760"/>
                    <a:pt x="63" y="1109"/>
                  </a:cubicBezTo>
                  <a:cubicBezTo>
                    <a:pt x="0" y="1235"/>
                    <a:pt x="253" y="1330"/>
                    <a:pt x="634" y="1330"/>
                  </a:cubicBezTo>
                  <a:lnTo>
                    <a:pt x="3325" y="1330"/>
                  </a:lnTo>
                  <a:cubicBezTo>
                    <a:pt x="3705" y="1330"/>
                    <a:pt x="4054" y="1235"/>
                    <a:pt x="4117" y="1109"/>
                  </a:cubicBezTo>
                  <a:cubicBezTo>
                    <a:pt x="4307" y="760"/>
                    <a:pt x="4402" y="570"/>
                    <a:pt x="4560" y="222"/>
                  </a:cubicBezTo>
                  <a:cubicBezTo>
                    <a:pt x="4624" y="95"/>
                    <a:pt x="4370" y="0"/>
                    <a:pt x="3990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3" name="Google Shape;301;p14">
              <a:extLst>
                <a:ext uri="{FF2B5EF4-FFF2-40B4-BE49-F238E27FC236}">
                  <a16:creationId xmlns:a16="http://schemas.microsoft.com/office/drawing/2014/main" id="{ABE15A0F-1486-730D-7C0F-E20BA02D92B4}"/>
                </a:ext>
              </a:extLst>
            </p:cNvPr>
            <p:cNvSpPr/>
            <p:nvPr/>
          </p:nvSpPr>
          <p:spPr>
            <a:xfrm>
              <a:off x="3759684" y="3255839"/>
              <a:ext cx="120657" cy="35451"/>
            </a:xfrm>
            <a:custGeom>
              <a:avLst/>
              <a:gdLst/>
              <a:ahLst/>
              <a:cxnLst/>
              <a:rect l="l" t="t" r="r" b="b"/>
              <a:pathLst>
                <a:path w="4530" h="1331" extrusionOk="0">
                  <a:moveTo>
                    <a:pt x="1236" y="0"/>
                  </a:moveTo>
                  <a:cubicBezTo>
                    <a:pt x="887" y="0"/>
                    <a:pt x="539" y="95"/>
                    <a:pt x="476" y="222"/>
                  </a:cubicBezTo>
                  <a:cubicBezTo>
                    <a:pt x="317" y="570"/>
                    <a:pt x="222" y="760"/>
                    <a:pt x="64" y="1109"/>
                  </a:cubicBezTo>
                  <a:cubicBezTo>
                    <a:pt x="0" y="1235"/>
                    <a:pt x="254" y="1330"/>
                    <a:pt x="634" y="1330"/>
                  </a:cubicBezTo>
                  <a:lnTo>
                    <a:pt x="3357" y="1330"/>
                  </a:lnTo>
                  <a:cubicBezTo>
                    <a:pt x="3706" y="1330"/>
                    <a:pt x="4054" y="1235"/>
                    <a:pt x="4117" y="1109"/>
                  </a:cubicBezTo>
                  <a:cubicBezTo>
                    <a:pt x="4276" y="760"/>
                    <a:pt x="4339" y="570"/>
                    <a:pt x="4498" y="222"/>
                  </a:cubicBezTo>
                  <a:cubicBezTo>
                    <a:pt x="4529" y="95"/>
                    <a:pt x="4276" y="0"/>
                    <a:pt x="389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4" name="Google Shape;302;p14">
              <a:extLst>
                <a:ext uri="{FF2B5EF4-FFF2-40B4-BE49-F238E27FC236}">
                  <a16:creationId xmlns:a16="http://schemas.microsoft.com/office/drawing/2014/main" id="{158A9FF9-0AE6-44C0-63DB-720A3CA9C623}"/>
                </a:ext>
              </a:extLst>
            </p:cNvPr>
            <p:cNvSpPr/>
            <p:nvPr/>
          </p:nvSpPr>
          <p:spPr>
            <a:xfrm>
              <a:off x="3886200" y="3255839"/>
              <a:ext cx="118126" cy="35451"/>
            </a:xfrm>
            <a:custGeom>
              <a:avLst/>
              <a:gdLst/>
              <a:ahLst/>
              <a:cxnLst/>
              <a:rect l="l" t="t" r="r" b="b"/>
              <a:pathLst>
                <a:path w="4435" h="1331" extrusionOk="0">
                  <a:moveTo>
                    <a:pt x="1141" y="0"/>
                  </a:moveTo>
                  <a:cubicBezTo>
                    <a:pt x="793" y="0"/>
                    <a:pt x="444" y="95"/>
                    <a:pt x="381" y="222"/>
                  </a:cubicBezTo>
                  <a:cubicBezTo>
                    <a:pt x="254" y="570"/>
                    <a:pt x="191" y="760"/>
                    <a:pt x="33" y="1109"/>
                  </a:cubicBezTo>
                  <a:cubicBezTo>
                    <a:pt x="1" y="1235"/>
                    <a:pt x="254" y="1330"/>
                    <a:pt x="634" y="1330"/>
                  </a:cubicBezTo>
                  <a:lnTo>
                    <a:pt x="3358" y="1330"/>
                  </a:lnTo>
                  <a:cubicBezTo>
                    <a:pt x="3706" y="1330"/>
                    <a:pt x="4054" y="1235"/>
                    <a:pt x="4086" y="1109"/>
                  </a:cubicBezTo>
                  <a:cubicBezTo>
                    <a:pt x="4213" y="760"/>
                    <a:pt x="4276" y="570"/>
                    <a:pt x="4403" y="222"/>
                  </a:cubicBezTo>
                  <a:cubicBezTo>
                    <a:pt x="4435" y="95"/>
                    <a:pt x="4181" y="0"/>
                    <a:pt x="380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5" name="Google Shape;303;p14">
              <a:extLst>
                <a:ext uri="{FF2B5EF4-FFF2-40B4-BE49-F238E27FC236}">
                  <a16:creationId xmlns:a16="http://schemas.microsoft.com/office/drawing/2014/main" id="{E3C441B7-D209-B4DC-1E04-A7CF8FCB00D0}"/>
                </a:ext>
              </a:extLst>
            </p:cNvPr>
            <p:cNvSpPr/>
            <p:nvPr/>
          </p:nvSpPr>
          <p:spPr>
            <a:xfrm>
              <a:off x="4012743" y="3255839"/>
              <a:ext cx="186445" cy="35451"/>
            </a:xfrm>
            <a:custGeom>
              <a:avLst/>
              <a:gdLst/>
              <a:ahLst/>
              <a:cxnLst/>
              <a:rect l="l" t="t" r="r" b="b"/>
              <a:pathLst>
                <a:path w="7000" h="1331" extrusionOk="0">
                  <a:moveTo>
                    <a:pt x="1045" y="0"/>
                  </a:moveTo>
                  <a:cubicBezTo>
                    <a:pt x="697" y="0"/>
                    <a:pt x="349" y="95"/>
                    <a:pt x="317" y="222"/>
                  </a:cubicBezTo>
                  <a:cubicBezTo>
                    <a:pt x="190" y="570"/>
                    <a:pt x="159" y="760"/>
                    <a:pt x="32" y="1109"/>
                  </a:cubicBezTo>
                  <a:cubicBezTo>
                    <a:pt x="0" y="1235"/>
                    <a:pt x="254" y="1330"/>
                    <a:pt x="634" y="1330"/>
                  </a:cubicBezTo>
                  <a:lnTo>
                    <a:pt x="6049" y="1330"/>
                  </a:lnTo>
                  <a:cubicBezTo>
                    <a:pt x="6429" y="1330"/>
                    <a:pt x="6746" y="1235"/>
                    <a:pt x="6777" y="1109"/>
                  </a:cubicBezTo>
                  <a:cubicBezTo>
                    <a:pt x="6872" y="760"/>
                    <a:pt x="6904" y="570"/>
                    <a:pt x="6999" y="222"/>
                  </a:cubicBezTo>
                  <a:cubicBezTo>
                    <a:pt x="6999" y="95"/>
                    <a:pt x="6746" y="0"/>
                    <a:pt x="636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6" name="Google Shape;304;p14">
              <a:extLst>
                <a:ext uri="{FF2B5EF4-FFF2-40B4-BE49-F238E27FC236}">
                  <a16:creationId xmlns:a16="http://schemas.microsoft.com/office/drawing/2014/main" id="{9C30C49B-AF2E-CEA5-D900-081EF70C965C}"/>
                </a:ext>
              </a:extLst>
            </p:cNvPr>
            <p:cNvSpPr/>
            <p:nvPr/>
          </p:nvSpPr>
          <p:spPr>
            <a:xfrm>
              <a:off x="4210960" y="3255839"/>
              <a:ext cx="722075" cy="35451"/>
            </a:xfrm>
            <a:custGeom>
              <a:avLst/>
              <a:gdLst/>
              <a:ahLst/>
              <a:cxnLst/>
              <a:rect l="l" t="t" r="r" b="b"/>
              <a:pathLst>
                <a:path w="27110" h="1331" extrusionOk="0">
                  <a:moveTo>
                    <a:pt x="919" y="0"/>
                  </a:moveTo>
                  <a:cubicBezTo>
                    <a:pt x="570" y="0"/>
                    <a:pt x="254" y="95"/>
                    <a:pt x="222" y="222"/>
                  </a:cubicBezTo>
                  <a:cubicBezTo>
                    <a:pt x="127" y="570"/>
                    <a:pt x="95" y="760"/>
                    <a:pt x="32" y="1109"/>
                  </a:cubicBezTo>
                  <a:cubicBezTo>
                    <a:pt x="0" y="1235"/>
                    <a:pt x="285" y="1330"/>
                    <a:pt x="666" y="1330"/>
                  </a:cubicBezTo>
                  <a:lnTo>
                    <a:pt x="26444" y="1330"/>
                  </a:lnTo>
                  <a:cubicBezTo>
                    <a:pt x="26824" y="1330"/>
                    <a:pt x="27109" y="1235"/>
                    <a:pt x="27078" y="1109"/>
                  </a:cubicBezTo>
                  <a:cubicBezTo>
                    <a:pt x="27014" y="760"/>
                    <a:pt x="26982" y="570"/>
                    <a:pt x="26887" y="222"/>
                  </a:cubicBezTo>
                  <a:cubicBezTo>
                    <a:pt x="26887" y="95"/>
                    <a:pt x="26571" y="0"/>
                    <a:pt x="2619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7" name="Google Shape;305;p14">
              <a:extLst>
                <a:ext uri="{FF2B5EF4-FFF2-40B4-BE49-F238E27FC236}">
                  <a16:creationId xmlns:a16="http://schemas.microsoft.com/office/drawing/2014/main" id="{E099E22A-45BD-30CF-7178-7229009FC794}"/>
                </a:ext>
              </a:extLst>
            </p:cNvPr>
            <p:cNvSpPr/>
            <p:nvPr/>
          </p:nvSpPr>
          <p:spPr>
            <a:xfrm>
              <a:off x="4944808" y="3255839"/>
              <a:ext cx="114744" cy="35451"/>
            </a:xfrm>
            <a:custGeom>
              <a:avLst/>
              <a:gdLst/>
              <a:ahLst/>
              <a:cxnLst/>
              <a:rect l="l" t="t" r="r" b="b"/>
              <a:pathLst>
                <a:path w="4308" h="1331" extrusionOk="0">
                  <a:moveTo>
                    <a:pt x="634" y="0"/>
                  </a:moveTo>
                  <a:cubicBezTo>
                    <a:pt x="254" y="0"/>
                    <a:pt x="1" y="95"/>
                    <a:pt x="1" y="222"/>
                  </a:cubicBezTo>
                  <a:cubicBezTo>
                    <a:pt x="96" y="570"/>
                    <a:pt x="127" y="760"/>
                    <a:pt x="222" y="1109"/>
                  </a:cubicBezTo>
                  <a:cubicBezTo>
                    <a:pt x="254" y="1235"/>
                    <a:pt x="571" y="1330"/>
                    <a:pt x="951" y="1330"/>
                  </a:cubicBezTo>
                  <a:lnTo>
                    <a:pt x="3642" y="1330"/>
                  </a:lnTo>
                  <a:cubicBezTo>
                    <a:pt x="4023" y="1330"/>
                    <a:pt x="4308" y="1235"/>
                    <a:pt x="4276" y="1109"/>
                  </a:cubicBezTo>
                  <a:cubicBezTo>
                    <a:pt x="4181" y="760"/>
                    <a:pt x="4118" y="570"/>
                    <a:pt x="4023" y="222"/>
                  </a:cubicBezTo>
                  <a:cubicBezTo>
                    <a:pt x="3991" y="95"/>
                    <a:pt x="3642" y="0"/>
                    <a:pt x="3294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8" name="Google Shape;306;p14">
              <a:extLst>
                <a:ext uri="{FF2B5EF4-FFF2-40B4-BE49-F238E27FC236}">
                  <a16:creationId xmlns:a16="http://schemas.microsoft.com/office/drawing/2014/main" id="{DF399375-478F-C467-0C85-6C97018D5C2B}"/>
                </a:ext>
              </a:extLst>
            </p:cNvPr>
            <p:cNvSpPr/>
            <p:nvPr/>
          </p:nvSpPr>
          <p:spPr>
            <a:xfrm>
              <a:off x="5068794" y="3255839"/>
              <a:ext cx="117274" cy="35451"/>
            </a:xfrm>
            <a:custGeom>
              <a:avLst/>
              <a:gdLst/>
              <a:ahLst/>
              <a:cxnLst/>
              <a:rect l="l" t="t" r="r" b="b"/>
              <a:pathLst>
                <a:path w="4403" h="1331" extrusionOk="0">
                  <a:moveTo>
                    <a:pt x="634" y="0"/>
                  </a:moveTo>
                  <a:cubicBezTo>
                    <a:pt x="254" y="0"/>
                    <a:pt x="1" y="95"/>
                    <a:pt x="33" y="222"/>
                  </a:cubicBezTo>
                  <a:cubicBezTo>
                    <a:pt x="128" y="570"/>
                    <a:pt x="191" y="760"/>
                    <a:pt x="286" y="1109"/>
                  </a:cubicBezTo>
                  <a:cubicBezTo>
                    <a:pt x="318" y="1235"/>
                    <a:pt x="666" y="1330"/>
                    <a:pt x="1046" y="1330"/>
                  </a:cubicBezTo>
                  <a:lnTo>
                    <a:pt x="3770" y="1330"/>
                  </a:lnTo>
                  <a:cubicBezTo>
                    <a:pt x="4118" y="1330"/>
                    <a:pt x="4403" y="1235"/>
                    <a:pt x="4340" y="1109"/>
                  </a:cubicBezTo>
                  <a:cubicBezTo>
                    <a:pt x="4213" y="760"/>
                    <a:pt x="4150" y="570"/>
                    <a:pt x="4023" y="222"/>
                  </a:cubicBezTo>
                  <a:cubicBezTo>
                    <a:pt x="3991" y="95"/>
                    <a:pt x="3643" y="0"/>
                    <a:pt x="3294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9" name="Google Shape;307;p14">
              <a:extLst>
                <a:ext uri="{FF2B5EF4-FFF2-40B4-BE49-F238E27FC236}">
                  <a16:creationId xmlns:a16="http://schemas.microsoft.com/office/drawing/2014/main" id="{B453CF63-ADED-1051-2ACF-577550B832CA}"/>
                </a:ext>
              </a:extLst>
            </p:cNvPr>
            <p:cNvSpPr/>
            <p:nvPr/>
          </p:nvSpPr>
          <p:spPr>
            <a:xfrm>
              <a:off x="5192806" y="3255839"/>
              <a:ext cx="101240" cy="35451"/>
            </a:xfrm>
            <a:custGeom>
              <a:avLst/>
              <a:gdLst/>
              <a:ahLst/>
              <a:cxnLst/>
              <a:rect l="l" t="t" r="r" b="b"/>
              <a:pathLst>
                <a:path w="3801" h="1331" extrusionOk="0">
                  <a:moveTo>
                    <a:pt x="634" y="0"/>
                  </a:moveTo>
                  <a:cubicBezTo>
                    <a:pt x="254" y="0"/>
                    <a:pt x="0" y="95"/>
                    <a:pt x="32" y="222"/>
                  </a:cubicBezTo>
                  <a:cubicBezTo>
                    <a:pt x="190" y="570"/>
                    <a:pt x="254" y="760"/>
                    <a:pt x="380" y="1109"/>
                  </a:cubicBezTo>
                  <a:cubicBezTo>
                    <a:pt x="412" y="1235"/>
                    <a:pt x="760" y="1330"/>
                    <a:pt x="1140" y="1330"/>
                  </a:cubicBezTo>
                  <a:lnTo>
                    <a:pt x="3167" y="1330"/>
                  </a:lnTo>
                  <a:cubicBezTo>
                    <a:pt x="3547" y="1330"/>
                    <a:pt x="3801" y="1235"/>
                    <a:pt x="3769" y="1109"/>
                  </a:cubicBezTo>
                  <a:cubicBezTo>
                    <a:pt x="3611" y="760"/>
                    <a:pt x="3547" y="570"/>
                    <a:pt x="3389" y="222"/>
                  </a:cubicBezTo>
                  <a:cubicBezTo>
                    <a:pt x="3325" y="95"/>
                    <a:pt x="2977" y="0"/>
                    <a:pt x="262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0" name="Google Shape;308;p14">
              <a:extLst>
                <a:ext uri="{FF2B5EF4-FFF2-40B4-BE49-F238E27FC236}">
                  <a16:creationId xmlns:a16="http://schemas.microsoft.com/office/drawing/2014/main" id="{524652B7-D44B-86B7-6271-E2033F31BDD7}"/>
                </a:ext>
              </a:extLst>
            </p:cNvPr>
            <p:cNvSpPr/>
            <p:nvPr/>
          </p:nvSpPr>
          <p:spPr>
            <a:xfrm>
              <a:off x="5405354" y="3255839"/>
              <a:ext cx="105475" cy="35451"/>
            </a:xfrm>
            <a:custGeom>
              <a:avLst/>
              <a:gdLst/>
              <a:ahLst/>
              <a:cxnLst/>
              <a:rect l="l" t="t" r="r" b="b"/>
              <a:pathLst>
                <a:path w="3960" h="1331" extrusionOk="0">
                  <a:moveTo>
                    <a:pt x="634" y="0"/>
                  </a:moveTo>
                  <a:cubicBezTo>
                    <a:pt x="254" y="0"/>
                    <a:pt x="1" y="95"/>
                    <a:pt x="64" y="222"/>
                  </a:cubicBezTo>
                  <a:cubicBezTo>
                    <a:pt x="254" y="570"/>
                    <a:pt x="349" y="760"/>
                    <a:pt x="508" y="1109"/>
                  </a:cubicBezTo>
                  <a:cubicBezTo>
                    <a:pt x="571" y="1235"/>
                    <a:pt x="919" y="1330"/>
                    <a:pt x="1299" y="1330"/>
                  </a:cubicBezTo>
                  <a:lnTo>
                    <a:pt x="3326" y="1330"/>
                  </a:lnTo>
                  <a:cubicBezTo>
                    <a:pt x="3706" y="1330"/>
                    <a:pt x="3959" y="1235"/>
                    <a:pt x="3896" y="1109"/>
                  </a:cubicBezTo>
                  <a:cubicBezTo>
                    <a:pt x="3706" y="760"/>
                    <a:pt x="3611" y="570"/>
                    <a:pt x="3421" y="222"/>
                  </a:cubicBezTo>
                  <a:cubicBezTo>
                    <a:pt x="3326" y="95"/>
                    <a:pt x="2978" y="0"/>
                    <a:pt x="262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1" name="Google Shape;309;p14">
              <a:extLst>
                <a:ext uri="{FF2B5EF4-FFF2-40B4-BE49-F238E27FC236}">
                  <a16:creationId xmlns:a16="http://schemas.microsoft.com/office/drawing/2014/main" id="{B9748B0D-619F-5D11-B2BC-3381F53DC996}"/>
                </a:ext>
              </a:extLst>
            </p:cNvPr>
            <p:cNvSpPr/>
            <p:nvPr/>
          </p:nvSpPr>
          <p:spPr>
            <a:xfrm>
              <a:off x="5299080" y="3255839"/>
              <a:ext cx="93649" cy="15209"/>
            </a:xfrm>
            <a:custGeom>
              <a:avLst/>
              <a:gdLst/>
              <a:ahLst/>
              <a:cxnLst/>
              <a:rect l="l" t="t" r="r" b="b"/>
              <a:pathLst>
                <a:path w="3516" h="571" extrusionOk="0">
                  <a:moveTo>
                    <a:pt x="634" y="0"/>
                  </a:moveTo>
                  <a:cubicBezTo>
                    <a:pt x="254" y="0"/>
                    <a:pt x="1" y="95"/>
                    <a:pt x="64" y="222"/>
                  </a:cubicBezTo>
                  <a:cubicBezTo>
                    <a:pt x="64" y="253"/>
                    <a:pt x="96" y="285"/>
                    <a:pt x="96" y="348"/>
                  </a:cubicBezTo>
                  <a:cubicBezTo>
                    <a:pt x="159" y="443"/>
                    <a:pt x="507" y="570"/>
                    <a:pt x="887" y="570"/>
                  </a:cubicBezTo>
                  <a:lnTo>
                    <a:pt x="2882" y="570"/>
                  </a:lnTo>
                  <a:cubicBezTo>
                    <a:pt x="3262" y="570"/>
                    <a:pt x="3516" y="443"/>
                    <a:pt x="3452" y="348"/>
                  </a:cubicBezTo>
                  <a:cubicBezTo>
                    <a:pt x="3421" y="285"/>
                    <a:pt x="3421" y="253"/>
                    <a:pt x="3389" y="222"/>
                  </a:cubicBezTo>
                  <a:cubicBezTo>
                    <a:pt x="3326" y="95"/>
                    <a:pt x="2977" y="0"/>
                    <a:pt x="262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2" name="Google Shape;310;p14">
              <a:extLst>
                <a:ext uri="{FF2B5EF4-FFF2-40B4-BE49-F238E27FC236}">
                  <a16:creationId xmlns:a16="http://schemas.microsoft.com/office/drawing/2014/main" id="{14ABA5C3-28B6-E411-C113-A30A079C3E9A}"/>
                </a:ext>
              </a:extLst>
            </p:cNvPr>
            <p:cNvSpPr/>
            <p:nvPr/>
          </p:nvSpPr>
          <p:spPr>
            <a:xfrm>
              <a:off x="5308349" y="3276082"/>
              <a:ext cx="94501" cy="15209"/>
            </a:xfrm>
            <a:custGeom>
              <a:avLst/>
              <a:gdLst/>
              <a:ahLst/>
              <a:cxnLst/>
              <a:rect l="l" t="t" r="r" b="b"/>
              <a:pathLst>
                <a:path w="3548" h="571" extrusionOk="0">
                  <a:moveTo>
                    <a:pt x="634" y="0"/>
                  </a:moveTo>
                  <a:cubicBezTo>
                    <a:pt x="254" y="0"/>
                    <a:pt x="1" y="127"/>
                    <a:pt x="33" y="222"/>
                  </a:cubicBezTo>
                  <a:cubicBezTo>
                    <a:pt x="64" y="285"/>
                    <a:pt x="64" y="285"/>
                    <a:pt x="96" y="349"/>
                  </a:cubicBezTo>
                  <a:cubicBezTo>
                    <a:pt x="159" y="475"/>
                    <a:pt x="508" y="570"/>
                    <a:pt x="856" y="570"/>
                  </a:cubicBezTo>
                  <a:lnTo>
                    <a:pt x="2914" y="570"/>
                  </a:lnTo>
                  <a:cubicBezTo>
                    <a:pt x="3294" y="570"/>
                    <a:pt x="3548" y="475"/>
                    <a:pt x="3485" y="349"/>
                  </a:cubicBezTo>
                  <a:cubicBezTo>
                    <a:pt x="3453" y="285"/>
                    <a:pt x="3453" y="285"/>
                    <a:pt x="3421" y="222"/>
                  </a:cubicBezTo>
                  <a:cubicBezTo>
                    <a:pt x="3358" y="127"/>
                    <a:pt x="3009" y="0"/>
                    <a:pt x="262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3" name="Google Shape;311;p14">
              <a:extLst>
                <a:ext uri="{FF2B5EF4-FFF2-40B4-BE49-F238E27FC236}">
                  <a16:creationId xmlns:a16="http://schemas.microsoft.com/office/drawing/2014/main" id="{D449324C-0DA3-1E19-2C5B-1CDAA3117491}"/>
                </a:ext>
              </a:extLst>
            </p:cNvPr>
            <p:cNvSpPr/>
            <p:nvPr/>
          </p:nvSpPr>
          <p:spPr>
            <a:xfrm>
              <a:off x="4178066" y="3308976"/>
              <a:ext cx="787863" cy="134986"/>
            </a:xfrm>
            <a:custGeom>
              <a:avLst/>
              <a:gdLst/>
              <a:ahLst/>
              <a:cxnLst/>
              <a:rect l="l" t="t" r="r" b="b"/>
              <a:pathLst>
                <a:path w="29580" h="5068" extrusionOk="0">
                  <a:moveTo>
                    <a:pt x="1425" y="0"/>
                  </a:moveTo>
                  <a:cubicBezTo>
                    <a:pt x="1235" y="0"/>
                    <a:pt x="1045" y="32"/>
                    <a:pt x="1045" y="95"/>
                  </a:cubicBezTo>
                  <a:cubicBezTo>
                    <a:pt x="634" y="2059"/>
                    <a:pt x="412" y="3009"/>
                    <a:pt x="0" y="4941"/>
                  </a:cubicBezTo>
                  <a:cubicBezTo>
                    <a:pt x="0" y="5004"/>
                    <a:pt x="159" y="5067"/>
                    <a:pt x="349" y="5067"/>
                  </a:cubicBezTo>
                  <a:lnTo>
                    <a:pt x="29231" y="5067"/>
                  </a:lnTo>
                  <a:cubicBezTo>
                    <a:pt x="29421" y="5067"/>
                    <a:pt x="29579" y="5004"/>
                    <a:pt x="29579" y="4941"/>
                  </a:cubicBezTo>
                  <a:cubicBezTo>
                    <a:pt x="29168" y="3009"/>
                    <a:pt x="28946" y="2059"/>
                    <a:pt x="28534" y="95"/>
                  </a:cubicBezTo>
                  <a:cubicBezTo>
                    <a:pt x="28534" y="32"/>
                    <a:pt x="28376" y="0"/>
                    <a:pt x="28154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4" name="Google Shape;312;p14">
              <a:extLst>
                <a:ext uri="{FF2B5EF4-FFF2-40B4-BE49-F238E27FC236}">
                  <a16:creationId xmlns:a16="http://schemas.microsoft.com/office/drawing/2014/main" id="{803D9C2C-7A32-FFBE-83ED-99CB9B8C3746}"/>
                </a:ext>
              </a:extLst>
            </p:cNvPr>
            <p:cNvSpPr/>
            <p:nvPr/>
          </p:nvSpPr>
          <p:spPr>
            <a:xfrm>
              <a:off x="3669418" y="1926460"/>
              <a:ext cx="1805134" cy="1008028"/>
            </a:xfrm>
            <a:custGeom>
              <a:avLst/>
              <a:gdLst/>
              <a:ahLst/>
              <a:cxnLst/>
              <a:rect l="l" t="t" r="r" b="b"/>
              <a:pathLst>
                <a:path w="67773" h="37846" extrusionOk="0">
                  <a:moveTo>
                    <a:pt x="1711" y="1"/>
                  </a:moveTo>
                  <a:cubicBezTo>
                    <a:pt x="793" y="1"/>
                    <a:pt x="1" y="761"/>
                    <a:pt x="1" y="1711"/>
                  </a:cubicBezTo>
                  <a:lnTo>
                    <a:pt x="1" y="36167"/>
                  </a:lnTo>
                  <a:cubicBezTo>
                    <a:pt x="1" y="37085"/>
                    <a:pt x="793" y="37845"/>
                    <a:pt x="1711" y="37845"/>
                  </a:cubicBezTo>
                  <a:lnTo>
                    <a:pt x="66063" y="37845"/>
                  </a:lnTo>
                  <a:cubicBezTo>
                    <a:pt x="66981" y="37845"/>
                    <a:pt x="67773" y="37085"/>
                    <a:pt x="67773" y="36167"/>
                  </a:cubicBezTo>
                  <a:lnTo>
                    <a:pt x="67773" y="1711"/>
                  </a:lnTo>
                  <a:cubicBezTo>
                    <a:pt x="67773" y="761"/>
                    <a:pt x="67013" y="1"/>
                    <a:pt x="6606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0"/>
                                        <p:tgtEl>
                                          <p:spTgt spid="43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9"/>
                                          </p:stCondLst>
                                        </p:cTn>
                                        <p:tgtEl>
                                          <p:spTgt spid="4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0"/>
                                        <p:tgtEl>
                                          <p:spTgt spid="42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4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0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15"/>
          <p:cNvSpPr txBox="1"/>
          <p:nvPr/>
        </p:nvSpPr>
        <p:spPr>
          <a:xfrm>
            <a:off x="717400" y="411475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2800" dirty="0">
                <a:latin typeface="Fira Sans Medium"/>
                <a:ea typeface="Fira Sans Medium"/>
                <a:cs typeface="Fira Sans Medium"/>
                <a:sym typeface="Fira Sans Medium"/>
              </a:rPr>
              <a:t>Цели</a:t>
            </a:r>
            <a:endParaRPr sz="28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419" name="Google Shape;419;p15"/>
          <p:cNvSpPr txBox="1"/>
          <p:nvPr/>
        </p:nvSpPr>
        <p:spPr>
          <a:xfrm>
            <a:off x="5337075" y="1145042"/>
            <a:ext cx="3544458" cy="730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1700" dirty="0">
                <a:latin typeface="Fira Sans Medium"/>
                <a:ea typeface="Fira Sans Medium"/>
                <a:cs typeface="Fira Sans Medium"/>
                <a:sym typeface="Fira Sans Medium"/>
              </a:rPr>
              <a:t>1. Да създадем лесно разбираем сайт за любители на книги. </a:t>
            </a:r>
            <a:endParaRPr sz="17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421" name="Google Shape;421;p15"/>
          <p:cNvSpPr txBox="1"/>
          <p:nvPr/>
        </p:nvSpPr>
        <p:spPr>
          <a:xfrm>
            <a:off x="5337075" y="2399004"/>
            <a:ext cx="3442858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1700" dirty="0">
                <a:latin typeface="Fira Sans Medium"/>
                <a:ea typeface="Fira Sans Medium"/>
                <a:cs typeface="Fira Sans Medium"/>
                <a:sym typeface="Fira Sans Medium"/>
              </a:rPr>
              <a:t>2. Да го направим достъпен за всякакви възрасти.</a:t>
            </a:r>
            <a:endParaRPr sz="17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423" name="Google Shape;423;p15"/>
          <p:cNvSpPr txBox="1"/>
          <p:nvPr/>
        </p:nvSpPr>
        <p:spPr>
          <a:xfrm>
            <a:off x="5337074" y="3352491"/>
            <a:ext cx="3544457" cy="1031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1700" dirty="0">
                <a:latin typeface="Fira Sans Medium"/>
                <a:ea typeface="Fira Sans Medium"/>
                <a:cs typeface="Fira Sans Medium"/>
                <a:sym typeface="Fira Sans Medium"/>
              </a:rPr>
              <a:t>3. Да използваме нови технологии докато поддържаме прегледност и добра структура.</a:t>
            </a:r>
            <a:endParaRPr sz="17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grpSp>
        <p:nvGrpSpPr>
          <p:cNvPr id="2" name="Google Shape;54;p13">
            <a:extLst>
              <a:ext uri="{FF2B5EF4-FFF2-40B4-BE49-F238E27FC236}">
                <a16:creationId xmlns:a16="http://schemas.microsoft.com/office/drawing/2014/main" id="{B59055D0-EE67-ED5A-2ECD-B3619CE70DF4}"/>
              </a:ext>
            </a:extLst>
          </p:cNvPr>
          <p:cNvGrpSpPr/>
          <p:nvPr/>
        </p:nvGrpSpPr>
        <p:grpSpPr>
          <a:xfrm>
            <a:off x="697393" y="1417756"/>
            <a:ext cx="4207415" cy="2966160"/>
            <a:chOff x="2523825" y="1354400"/>
            <a:chExt cx="4476450" cy="3155825"/>
          </a:xfrm>
        </p:grpSpPr>
        <p:sp>
          <p:nvSpPr>
            <p:cNvPr id="3" name="Google Shape;55;p13">
              <a:extLst>
                <a:ext uri="{FF2B5EF4-FFF2-40B4-BE49-F238E27FC236}">
                  <a16:creationId xmlns:a16="http://schemas.microsoft.com/office/drawing/2014/main" id="{74F06B13-1F91-0ECB-A009-C4CED017C20F}"/>
                </a:ext>
              </a:extLst>
            </p:cNvPr>
            <p:cNvSpPr/>
            <p:nvPr/>
          </p:nvSpPr>
          <p:spPr>
            <a:xfrm>
              <a:off x="5135725" y="2136600"/>
              <a:ext cx="424400" cy="668250"/>
            </a:xfrm>
            <a:custGeom>
              <a:avLst/>
              <a:gdLst/>
              <a:ahLst/>
              <a:cxnLst/>
              <a:rect l="l" t="t" r="r" b="b"/>
              <a:pathLst>
                <a:path w="16976" h="26730" extrusionOk="0">
                  <a:moveTo>
                    <a:pt x="159" y="1"/>
                  </a:moveTo>
                  <a:cubicBezTo>
                    <a:pt x="96" y="1"/>
                    <a:pt x="1" y="64"/>
                    <a:pt x="1" y="159"/>
                  </a:cubicBezTo>
                  <a:lnTo>
                    <a:pt x="1" y="16500"/>
                  </a:lnTo>
                  <a:cubicBezTo>
                    <a:pt x="1" y="16564"/>
                    <a:pt x="33" y="16595"/>
                    <a:pt x="64" y="16627"/>
                  </a:cubicBezTo>
                  <a:lnTo>
                    <a:pt x="10103" y="26698"/>
                  </a:lnTo>
                  <a:cubicBezTo>
                    <a:pt x="10135" y="26730"/>
                    <a:pt x="10198" y="26730"/>
                    <a:pt x="10230" y="26730"/>
                  </a:cubicBezTo>
                  <a:lnTo>
                    <a:pt x="16817" y="26730"/>
                  </a:lnTo>
                  <a:cubicBezTo>
                    <a:pt x="16912" y="26730"/>
                    <a:pt x="16975" y="26666"/>
                    <a:pt x="16975" y="26571"/>
                  </a:cubicBezTo>
                  <a:cubicBezTo>
                    <a:pt x="16975" y="26476"/>
                    <a:pt x="16880" y="26413"/>
                    <a:pt x="16817" y="26413"/>
                  </a:cubicBezTo>
                  <a:lnTo>
                    <a:pt x="10293" y="26413"/>
                  </a:lnTo>
                  <a:lnTo>
                    <a:pt x="349" y="16437"/>
                  </a:lnTo>
                  <a:lnTo>
                    <a:pt x="349" y="159"/>
                  </a:lnTo>
                  <a:cubicBezTo>
                    <a:pt x="349" y="64"/>
                    <a:pt x="254" y="1"/>
                    <a:pt x="15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56;p13">
              <a:extLst>
                <a:ext uri="{FF2B5EF4-FFF2-40B4-BE49-F238E27FC236}">
                  <a16:creationId xmlns:a16="http://schemas.microsoft.com/office/drawing/2014/main" id="{D51C5CDC-B937-C443-D58A-8D30AD84421D}"/>
                </a:ext>
              </a:extLst>
            </p:cNvPr>
            <p:cNvSpPr/>
            <p:nvPr/>
          </p:nvSpPr>
          <p:spPr>
            <a:xfrm>
              <a:off x="5908450" y="1686925"/>
              <a:ext cx="424400" cy="544725"/>
            </a:xfrm>
            <a:custGeom>
              <a:avLst/>
              <a:gdLst/>
              <a:ahLst/>
              <a:cxnLst/>
              <a:rect l="l" t="t" r="r" b="b"/>
              <a:pathLst>
                <a:path w="16976" h="21789" extrusionOk="0">
                  <a:moveTo>
                    <a:pt x="16817" y="0"/>
                  </a:moveTo>
                  <a:cubicBezTo>
                    <a:pt x="16722" y="0"/>
                    <a:pt x="16627" y="63"/>
                    <a:pt x="16627" y="158"/>
                  </a:cubicBezTo>
                  <a:lnTo>
                    <a:pt x="16627" y="11496"/>
                  </a:lnTo>
                  <a:lnTo>
                    <a:pt x="6683" y="21440"/>
                  </a:lnTo>
                  <a:lnTo>
                    <a:pt x="191" y="21440"/>
                  </a:lnTo>
                  <a:cubicBezTo>
                    <a:pt x="96" y="21440"/>
                    <a:pt x="1" y="21535"/>
                    <a:pt x="1" y="21598"/>
                  </a:cubicBezTo>
                  <a:cubicBezTo>
                    <a:pt x="1" y="21693"/>
                    <a:pt x="64" y="21788"/>
                    <a:pt x="159" y="21788"/>
                  </a:cubicBezTo>
                  <a:lnTo>
                    <a:pt x="6746" y="21788"/>
                  </a:lnTo>
                  <a:cubicBezTo>
                    <a:pt x="6778" y="21788"/>
                    <a:pt x="6841" y="21757"/>
                    <a:pt x="6873" y="21725"/>
                  </a:cubicBezTo>
                  <a:lnTo>
                    <a:pt x="16912" y="11686"/>
                  </a:lnTo>
                  <a:cubicBezTo>
                    <a:pt x="16944" y="11654"/>
                    <a:pt x="16975" y="11591"/>
                    <a:pt x="16975" y="11559"/>
                  </a:cubicBezTo>
                  <a:lnTo>
                    <a:pt x="16975" y="158"/>
                  </a:lnTo>
                  <a:cubicBezTo>
                    <a:pt x="16975" y="63"/>
                    <a:pt x="16880" y="0"/>
                    <a:pt x="16817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57;p13">
              <a:extLst>
                <a:ext uri="{FF2B5EF4-FFF2-40B4-BE49-F238E27FC236}">
                  <a16:creationId xmlns:a16="http://schemas.microsoft.com/office/drawing/2014/main" id="{E6995E19-799A-7DC5-5505-82EBCDF4F07D}"/>
                </a:ext>
              </a:extLst>
            </p:cNvPr>
            <p:cNvSpPr/>
            <p:nvPr/>
          </p:nvSpPr>
          <p:spPr>
            <a:xfrm>
              <a:off x="5649575" y="1566175"/>
              <a:ext cx="265250" cy="530875"/>
            </a:xfrm>
            <a:custGeom>
              <a:avLst/>
              <a:gdLst/>
              <a:ahLst/>
              <a:cxnLst/>
              <a:rect l="l" t="t" r="r" b="b"/>
              <a:pathLst>
                <a:path w="10610" h="21235" extrusionOk="0">
                  <a:moveTo>
                    <a:pt x="174" y="1"/>
                  </a:moveTo>
                  <a:cubicBezTo>
                    <a:pt x="135" y="1"/>
                    <a:pt x="95" y="16"/>
                    <a:pt x="63" y="48"/>
                  </a:cubicBezTo>
                  <a:cubicBezTo>
                    <a:pt x="0" y="111"/>
                    <a:pt x="0" y="206"/>
                    <a:pt x="63" y="270"/>
                  </a:cubicBezTo>
                  <a:lnTo>
                    <a:pt x="10293" y="10499"/>
                  </a:lnTo>
                  <a:lnTo>
                    <a:pt x="10293" y="21076"/>
                  </a:lnTo>
                  <a:cubicBezTo>
                    <a:pt x="10293" y="21171"/>
                    <a:pt x="10356" y="21235"/>
                    <a:pt x="10451" y="21235"/>
                  </a:cubicBezTo>
                  <a:cubicBezTo>
                    <a:pt x="10546" y="21235"/>
                    <a:pt x="10609" y="21171"/>
                    <a:pt x="10609" y="21076"/>
                  </a:cubicBezTo>
                  <a:lnTo>
                    <a:pt x="10609" y="10435"/>
                  </a:lnTo>
                  <a:cubicBezTo>
                    <a:pt x="10609" y="10404"/>
                    <a:pt x="10609" y="10340"/>
                    <a:pt x="10578" y="10309"/>
                  </a:cubicBezTo>
                  <a:lnTo>
                    <a:pt x="285" y="48"/>
                  </a:lnTo>
                  <a:cubicBezTo>
                    <a:pt x="253" y="16"/>
                    <a:pt x="214" y="1"/>
                    <a:pt x="174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58;p13">
              <a:extLst>
                <a:ext uri="{FF2B5EF4-FFF2-40B4-BE49-F238E27FC236}">
                  <a16:creationId xmlns:a16="http://schemas.microsoft.com/office/drawing/2014/main" id="{91B4BF96-81B3-ABB8-1875-ED83539FA822}"/>
                </a:ext>
              </a:extLst>
            </p:cNvPr>
            <p:cNvSpPr/>
            <p:nvPr/>
          </p:nvSpPr>
          <p:spPr>
            <a:xfrm>
              <a:off x="5423925" y="1354400"/>
              <a:ext cx="266825" cy="266825"/>
            </a:xfrm>
            <a:custGeom>
              <a:avLst/>
              <a:gdLst/>
              <a:ahLst/>
              <a:cxnLst/>
              <a:rect l="l" t="t" r="r" b="b"/>
              <a:pathLst>
                <a:path w="10673" h="10673" extrusionOk="0">
                  <a:moveTo>
                    <a:pt x="5352" y="317"/>
                  </a:moveTo>
                  <a:cubicBezTo>
                    <a:pt x="8108" y="317"/>
                    <a:pt x="10356" y="2565"/>
                    <a:pt x="10356" y="5320"/>
                  </a:cubicBezTo>
                  <a:cubicBezTo>
                    <a:pt x="10356" y="8076"/>
                    <a:pt x="8108" y="10324"/>
                    <a:pt x="5352" y="10324"/>
                  </a:cubicBezTo>
                  <a:cubicBezTo>
                    <a:pt x="2597" y="10324"/>
                    <a:pt x="349" y="8076"/>
                    <a:pt x="349" y="5320"/>
                  </a:cubicBezTo>
                  <a:cubicBezTo>
                    <a:pt x="349" y="2565"/>
                    <a:pt x="2597" y="317"/>
                    <a:pt x="5352" y="317"/>
                  </a:cubicBezTo>
                  <a:close/>
                  <a:moveTo>
                    <a:pt x="5352" y="0"/>
                  </a:moveTo>
                  <a:cubicBezTo>
                    <a:pt x="2407" y="0"/>
                    <a:pt x="0" y="2375"/>
                    <a:pt x="0" y="5320"/>
                  </a:cubicBezTo>
                  <a:cubicBezTo>
                    <a:pt x="0" y="8266"/>
                    <a:pt x="2407" y="10673"/>
                    <a:pt x="5352" y="10673"/>
                  </a:cubicBezTo>
                  <a:cubicBezTo>
                    <a:pt x="8298" y="10673"/>
                    <a:pt x="10673" y="8266"/>
                    <a:pt x="10673" y="5320"/>
                  </a:cubicBezTo>
                  <a:cubicBezTo>
                    <a:pt x="10673" y="2375"/>
                    <a:pt x="8298" y="0"/>
                    <a:pt x="5352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59;p13">
              <a:extLst>
                <a:ext uri="{FF2B5EF4-FFF2-40B4-BE49-F238E27FC236}">
                  <a16:creationId xmlns:a16="http://schemas.microsoft.com/office/drawing/2014/main" id="{AE6FE6E3-6C9A-DF76-C62D-31AD753FC535}"/>
                </a:ext>
              </a:extLst>
            </p:cNvPr>
            <p:cNvSpPr/>
            <p:nvPr/>
          </p:nvSpPr>
          <p:spPr>
            <a:xfrm>
              <a:off x="5454000" y="1392975"/>
              <a:ext cx="206675" cy="188875"/>
            </a:xfrm>
            <a:custGeom>
              <a:avLst/>
              <a:gdLst/>
              <a:ahLst/>
              <a:cxnLst/>
              <a:rect l="l" t="t" r="r" b="b"/>
              <a:pathLst>
                <a:path w="8267" h="7555" extrusionOk="0">
                  <a:moveTo>
                    <a:pt x="4134" y="1"/>
                  </a:moveTo>
                  <a:cubicBezTo>
                    <a:pt x="3168" y="1"/>
                    <a:pt x="2202" y="373"/>
                    <a:pt x="1458" y="1117"/>
                  </a:cubicBezTo>
                  <a:cubicBezTo>
                    <a:pt x="1" y="2574"/>
                    <a:pt x="1" y="4981"/>
                    <a:pt x="1458" y="6438"/>
                  </a:cubicBezTo>
                  <a:cubicBezTo>
                    <a:pt x="2202" y="7182"/>
                    <a:pt x="3168" y="7554"/>
                    <a:pt x="4134" y="7554"/>
                  </a:cubicBezTo>
                  <a:cubicBezTo>
                    <a:pt x="5100" y="7554"/>
                    <a:pt x="6065" y="7182"/>
                    <a:pt x="6810" y="6438"/>
                  </a:cubicBezTo>
                  <a:cubicBezTo>
                    <a:pt x="8266" y="4981"/>
                    <a:pt x="8266" y="2574"/>
                    <a:pt x="6810" y="1117"/>
                  </a:cubicBezTo>
                  <a:cubicBezTo>
                    <a:pt x="6065" y="373"/>
                    <a:pt x="5100" y="1"/>
                    <a:pt x="4134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60;p13">
              <a:extLst>
                <a:ext uri="{FF2B5EF4-FFF2-40B4-BE49-F238E27FC236}">
                  <a16:creationId xmlns:a16="http://schemas.microsoft.com/office/drawing/2014/main" id="{FC308B32-029F-D7E0-81AB-6B4358C74789}"/>
                </a:ext>
              </a:extLst>
            </p:cNvPr>
            <p:cNvSpPr/>
            <p:nvPr/>
          </p:nvSpPr>
          <p:spPr>
            <a:xfrm>
              <a:off x="2750250" y="4349475"/>
              <a:ext cx="4052875" cy="160750"/>
            </a:xfrm>
            <a:custGeom>
              <a:avLst/>
              <a:gdLst/>
              <a:ahLst/>
              <a:cxnLst/>
              <a:rect l="l" t="t" r="r" b="b"/>
              <a:pathLst>
                <a:path w="162115" h="6430" extrusionOk="0">
                  <a:moveTo>
                    <a:pt x="81074" y="1"/>
                  </a:moveTo>
                  <a:cubicBezTo>
                    <a:pt x="36294" y="1"/>
                    <a:pt x="1" y="1426"/>
                    <a:pt x="1" y="3199"/>
                  </a:cubicBezTo>
                  <a:cubicBezTo>
                    <a:pt x="1" y="5004"/>
                    <a:pt x="36294" y="6429"/>
                    <a:pt x="81074" y="6429"/>
                  </a:cubicBezTo>
                  <a:cubicBezTo>
                    <a:pt x="125822" y="6429"/>
                    <a:pt x="162115" y="5004"/>
                    <a:pt x="162115" y="3199"/>
                  </a:cubicBezTo>
                  <a:cubicBezTo>
                    <a:pt x="162115" y="1426"/>
                    <a:pt x="125822" y="1"/>
                    <a:pt x="81074" y="1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61;p13">
              <a:extLst>
                <a:ext uri="{FF2B5EF4-FFF2-40B4-BE49-F238E27FC236}">
                  <a16:creationId xmlns:a16="http://schemas.microsoft.com/office/drawing/2014/main" id="{E167E350-52EA-9E53-144F-352CD1A43773}"/>
                </a:ext>
              </a:extLst>
            </p:cNvPr>
            <p:cNvSpPr/>
            <p:nvPr/>
          </p:nvSpPr>
          <p:spPr>
            <a:xfrm>
              <a:off x="2523825" y="3132600"/>
              <a:ext cx="443400" cy="216175"/>
            </a:xfrm>
            <a:custGeom>
              <a:avLst/>
              <a:gdLst/>
              <a:ahLst/>
              <a:cxnLst/>
              <a:rect l="l" t="t" r="r" b="b"/>
              <a:pathLst>
                <a:path w="17736" h="8647" extrusionOk="0">
                  <a:moveTo>
                    <a:pt x="2756" y="0"/>
                  </a:moveTo>
                  <a:cubicBezTo>
                    <a:pt x="1236" y="0"/>
                    <a:pt x="1" y="1236"/>
                    <a:pt x="1" y="2756"/>
                  </a:cubicBezTo>
                  <a:lnTo>
                    <a:pt x="1" y="5891"/>
                  </a:lnTo>
                  <a:cubicBezTo>
                    <a:pt x="1" y="7411"/>
                    <a:pt x="1236" y="8646"/>
                    <a:pt x="2756" y="8646"/>
                  </a:cubicBezTo>
                  <a:lnTo>
                    <a:pt x="14980" y="8646"/>
                  </a:lnTo>
                  <a:cubicBezTo>
                    <a:pt x="16500" y="8646"/>
                    <a:pt x="17735" y="7411"/>
                    <a:pt x="17735" y="5891"/>
                  </a:cubicBezTo>
                  <a:lnTo>
                    <a:pt x="17735" y="2756"/>
                  </a:lnTo>
                  <a:cubicBezTo>
                    <a:pt x="17735" y="1236"/>
                    <a:pt x="16500" y="0"/>
                    <a:pt x="1498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62;p13">
              <a:extLst>
                <a:ext uri="{FF2B5EF4-FFF2-40B4-BE49-F238E27FC236}">
                  <a16:creationId xmlns:a16="http://schemas.microsoft.com/office/drawing/2014/main" id="{2FC11391-89CC-2AA8-B958-002F374B437D}"/>
                </a:ext>
              </a:extLst>
            </p:cNvPr>
            <p:cNvSpPr/>
            <p:nvPr/>
          </p:nvSpPr>
          <p:spPr>
            <a:xfrm>
              <a:off x="2632300" y="3202275"/>
              <a:ext cx="124325" cy="24575"/>
            </a:xfrm>
            <a:custGeom>
              <a:avLst/>
              <a:gdLst/>
              <a:ahLst/>
              <a:cxnLst/>
              <a:rect l="l" t="t" r="r" b="b"/>
              <a:pathLst>
                <a:path w="4973" h="983" extrusionOk="0">
                  <a:moveTo>
                    <a:pt x="507" y="0"/>
                  </a:moveTo>
                  <a:cubicBezTo>
                    <a:pt x="222" y="0"/>
                    <a:pt x="0" y="222"/>
                    <a:pt x="0" y="475"/>
                  </a:cubicBezTo>
                  <a:cubicBezTo>
                    <a:pt x="0" y="760"/>
                    <a:pt x="222" y="982"/>
                    <a:pt x="507" y="982"/>
                  </a:cubicBezTo>
                  <a:lnTo>
                    <a:pt x="4466" y="982"/>
                  </a:lnTo>
                  <a:cubicBezTo>
                    <a:pt x="4751" y="982"/>
                    <a:pt x="4972" y="760"/>
                    <a:pt x="4972" y="475"/>
                  </a:cubicBezTo>
                  <a:cubicBezTo>
                    <a:pt x="4972" y="222"/>
                    <a:pt x="4751" y="0"/>
                    <a:pt x="44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63;p13">
              <a:extLst>
                <a:ext uri="{FF2B5EF4-FFF2-40B4-BE49-F238E27FC236}">
                  <a16:creationId xmlns:a16="http://schemas.microsoft.com/office/drawing/2014/main" id="{D3357176-9B80-2C6B-9402-45112940A3B9}"/>
                </a:ext>
              </a:extLst>
            </p:cNvPr>
            <p:cNvSpPr/>
            <p:nvPr/>
          </p:nvSpPr>
          <p:spPr>
            <a:xfrm>
              <a:off x="2788275" y="3202275"/>
              <a:ext cx="68900" cy="24575"/>
            </a:xfrm>
            <a:custGeom>
              <a:avLst/>
              <a:gdLst/>
              <a:ahLst/>
              <a:cxnLst/>
              <a:rect l="l" t="t" r="r" b="b"/>
              <a:pathLst>
                <a:path w="2756" h="983" extrusionOk="0">
                  <a:moveTo>
                    <a:pt x="507" y="0"/>
                  </a:moveTo>
                  <a:cubicBezTo>
                    <a:pt x="222" y="0"/>
                    <a:pt x="0" y="222"/>
                    <a:pt x="0" y="475"/>
                  </a:cubicBezTo>
                  <a:cubicBezTo>
                    <a:pt x="0" y="760"/>
                    <a:pt x="222" y="982"/>
                    <a:pt x="507" y="982"/>
                  </a:cubicBezTo>
                  <a:lnTo>
                    <a:pt x="2249" y="982"/>
                  </a:lnTo>
                  <a:cubicBezTo>
                    <a:pt x="2534" y="982"/>
                    <a:pt x="2755" y="760"/>
                    <a:pt x="2755" y="475"/>
                  </a:cubicBezTo>
                  <a:cubicBezTo>
                    <a:pt x="2755" y="222"/>
                    <a:pt x="2502" y="0"/>
                    <a:pt x="22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64;p13">
              <a:extLst>
                <a:ext uri="{FF2B5EF4-FFF2-40B4-BE49-F238E27FC236}">
                  <a16:creationId xmlns:a16="http://schemas.microsoft.com/office/drawing/2014/main" id="{F1FDEBBA-CDDF-D458-6073-B7FB14BEC390}"/>
                </a:ext>
              </a:extLst>
            </p:cNvPr>
            <p:cNvSpPr/>
            <p:nvPr/>
          </p:nvSpPr>
          <p:spPr>
            <a:xfrm>
              <a:off x="2703550" y="3253725"/>
              <a:ext cx="153625" cy="25375"/>
            </a:xfrm>
            <a:custGeom>
              <a:avLst/>
              <a:gdLst/>
              <a:ahLst/>
              <a:cxnLst/>
              <a:rect l="l" t="t" r="r" b="b"/>
              <a:pathLst>
                <a:path w="6145" h="1015" extrusionOk="0">
                  <a:moveTo>
                    <a:pt x="507" y="1"/>
                  </a:moveTo>
                  <a:cubicBezTo>
                    <a:pt x="222" y="1"/>
                    <a:pt x="0" y="222"/>
                    <a:pt x="0" y="507"/>
                  </a:cubicBezTo>
                  <a:cubicBezTo>
                    <a:pt x="0" y="793"/>
                    <a:pt x="222" y="1014"/>
                    <a:pt x="507" y="1014"/>
                  </a:cubicBezTo>
                  <a:lnTo>
                    <a:pt x="5638" y="1014"/>
                  </a:lnTo>
                  <a:cubicBezTo>
                    <a:pt x="5923" y="1014"/>
                    <a:pt x="6144" y="793"/>
                    <a:pt x="6113" y="507"/>
                  </a:cubicBezTo>
                  <a:cubicBezTo>
                    <a:pt x="6113" y="222"/>
                    <a:pt x="5891" y="1"/>
                    <a:pt x="56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65;p13">
              <a:extLst>
                <a:ext uri="{FF2B5EF4-FFF2-40B4-BE49-F238E27FC236}">
                  <a16:creationId xmlns:a16="http://schemas.microsoft.com/office/drawing/2014/main" id="{46369531-8A52-08D1-AB1D-3538325BA7D7}"/>
                </a:ext>
              </a:extLst>
            </p:cNvPr>
            <p:cNvSpPr/>
            <p:nvPr/>
          </p:nvSpPr>
          <p:spPr>
            <a:xfrm>
              <a:off x="5697075" y="2062200"/>
              <a:ext cx="443375" cy="215375"/>
            </a:xfrm>
            <a:custGeom>
              <a:avLst/>
              <a:gdLst/>
              <a:ahLst/>
              <a:cxnLst/>
              <a:rect l="l" t="t" r="r" b="b"/>
              <a:pathLst>
                <a:path w="17735" h="8615" extrusionOk="0">
                  <a:moveTo>
                    <a:pt x="2724" y="0"/>
                  </a:moveTo>
                  <a:cubicBezTo>
                    <a:pt x="1204" y="0"/>
                    <a:pt x="0" y="1204"/>
                    <a:pt x="0" y="2724"/>
                  </a:cubicBezTo>
                  <a:lnTo>
                    <a:pt x="0" y="5859"/>
                  </a:lnTo>
                  <a:cubicBezTo>
                    <a:pt x="0" y="7379"/>
                    <a:pt x="1204" y="8614"/>
                    <a:pt x="2724" y="8614"/>
                  </a:cubicBezTo>
                  <a:lnTo>
                    <a:pt x="14980" y="8614"/>
                  </a:lnTo>
                  <a:cubicBezTo>
                    <a:pt x="16500" y="8614"/>
                    <a:pt x="17735" y="7379"/>
                    <a:pt x="17735" y="5859"/>
                  </a:cubicBezTo>
                  <a:lnTo>
                    <a:pt x="17735" y="2724"/>
                  </a:lnTo>
                  <a:cubicBezTo>
                    <a:pt x="17735" y="1204"/>
                    <a:pt x="16500" y="0"/>
                    <a:pt x="1498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66;p13">
              <a:extLst>
                <a:ext uri="{FF2B5EF4-FFF2-40B4-BE49-F238E27FC236}">
                  <a16:creationId xmlns:a16="http://schemas.microsoft.com/office/drawing/2014/main" id="{C4F6BCBE-D9CC-0DEA-0780-5091EF177BBE}"/>
                </a:ext>
              </a:extLst>
            </p:cNvPr>
            <p:cNvSpPr/>
            <p:nvPr/>
          </p:nvSpPr>
          <p:spPr>
            <a:xfrm>
              <a:off x="5754075" y="2127100"/>
              <a:ext cx="99775" cy="25375"/>
            </a:xfrm>
            <a:custGeom>
              <a:avLst/>
              <a:gdLst/>
              <a:ahLst/>
              <a:cxnLst/>
              <a:rect l="l" t="t" r="r" b="b"/>
              <a:pathLst>
                <a:path w="3991" h="1015" extrusionOk="0">
                  <a:moveTo>
                    <a:pt x="507" y="1"/>
                  </a:moveTo>
                  <a:cubicBezTo>
                    <a:pt x="254" y="1"/>
                    <a:pt x="0" y="254"/>
                    <a:pt x="0" y="508"/>
                  </a:cubicBezTo>
                  <a:cubicBezTo>
                    <a:pt x="0" y="793"/>
                    <a:pt x="254" y="1014"/>
                    <a:pt x="507" y="1014"/>
                  </a:cubicBezTo>
                  <a:lnTo>
                    <a:pt x="3516" y="1014"/>
                  </a:lnTo>
                  <a:cubicBezTo>
                    <a:pt x="3769" y="1014"/>
                    <a:pt x="3991" y="793"/>
                    <a:pt x="3991" y="508"/>
                  </a:cubicBezTo>
                  <a:cubicBezTo>
                    <a:pt x="3991" y="254"/>
                    <a:pt x="3769" y="1"/>
                    <a:pt x="351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67;p13">
              <a:extLst>
                <a:ext uri="{FF2B5EF4-FFF2-40B4-BE49-F238E27FC236}">
                  <a16:creationId xmlns:a16="http://schemas.microsoft.com/office/drawing/2014/main" id="{8E8465F0-A730-85E2-9902-9C81F72A582E}"/>
                </a:ext>
              </a:extLst>
            </p:cNvPr>
            <p:cNvSpPr/>
            <p:nvPr/>
          </p:nvSpPr>
          <p:spPr>
            <a:xfrm>
              <a:off x="5879175" y="2127100"/>
              <a:ext cx="63350" cy="25375"/>
            </a:xfrm>
            <a:custGeom>
              <a:avLst/>
              <a:gdLst/>
              <a:ahLst/>
              <a:cxnLst/>
              <a:rect l="l" t="t" r="r" b="b"/>
              <a:pathLst>
                <a:path w="2534" h="1015" extrusionOk="0">
                  <a:moveTo>
                    <a:pt x="507" y="1"/>
                  </a:moveTo>
                  <a:cubicBezTo>
                    <a:pt x="222" y="1"/>
                    <a:pt x="0" y="254"/>
                    <a:pt x="0" y="508"/>
                  </a:cubicBezTo>
                  <a:cubicBezTo>
                    <a:pt x="0" y="793"/>
                    <a:pt x="222" y="1014"/>
                    <a:pt x="507" y="1014"/>
                  </a:cubicBezTo>
                  <a:lnTo>
                    <a:pt x="2027" y="1014"/>
                  </a:lnTo>
                  <a:cubicBezTo>
                    <a:pt x="2312" y="1014"/>
                    <a:pt x="2534" y="793"/>
                    <a:pt x="2534" y="508"/>
                  </a:cubicBezTo>
                  <a:cubicBezTo>
                    <a:pt x="2534" y="254"/>
                    <a:pt x="2312" y="1"/>
                    <a:pt x="20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68;p13">
              <a:extLst>
                <a:ext uri="{FF2B5EF4-FFF2-40B4-BE49-F238E27FC236}">
                  <a16:creationId xmlns:a16="http://schemas.microsoft.com/office/drawing/2014/main" id="{210B797D-8DB2-1781-DF4B-12AAA3D6EF97}"/>
                </a:ext>
              </a:extLst>
            </p:cNvPr>
            <p:cNvSpPr/>
            <p:nvPr/>
          </p:nvSpPr>
          <p:spPr>
            <a:xfrm>
              <a:off x="6028800" y="2127100"/>
              <a:ext cx="53875" cy="25375"/>
            </a:xfrm>
            <a:custGeom>
              <a:avLst/>
              <a:gdLst/>
              <a:ahLst/>
              <a:cxnLst/>
              <a:rect l="l" t="t" r="r" b="b"/>
              <a:pathLst>
                <a:path w="2155" h="1015" extrusionOk="0">
                  <a:moveTo>
                    <a:pt x="507" y="1"/>
                  </a:moveTo>
                  <a:cubicBezTo>
                    <a:pt x="222" y="1"/>
                    <a:pt x="1" y="254"/>
                    <a:pt x="1" y="508"/>
                  </a:cubicBezTo>
                  <a:cubicBezTo>
                    <a:pt x="1" y="793"/>
                    <a:pt x="222" y="1014"/>
                    <a:pt x="507" y="1014"/>
                  </a:cubicBezTo>
                  <a:lnTo>
                    <a:pt x="1647" y="1014"/>
                  </a:lnTo>
                  <a:cubicBezTo>
                    <a:pt x="1932" y="1014"/>
                    <a:pt x="2154" y="793"/>
                    <a:pt x="2154" y="508"/>
                  </a:cubicBezTo>
                  <a:cubicBezTo>
                    <a:pt x="2154" y="254"/>
                    <a:pt x="1932" y="1"/>
                    <a:pt x="16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69;p13">
              <a:extLst>
                <a:ext uri="{FF2B5EF4-FFF2-40B4-BE49-F238E27FC236}">
                  <a16:creationId xmlns:a16="http://schemas.microsoft.com/office/drawing/2014/main" id="{1FA60452-9BD5-43CE-6AEF-2E000178F619}"/>
                </a:ext>
              </a:extLst>
            </p:cNvPr>
            <p:cNvSpPr/>
            <p:nvPr/>
          </p:nvSpPr>
          <p:spPr>
            <a:xfrm>
              <a:off x="5879175" y="2186500"/>
              <a:ext cx="136200" cy="25350"/>
            </a:xfrm>
            <a:custGeom>
              <a:avLst/>
              <a:gdLst/>
              <a:ahLst/>
              <a:cxnLst/>
              <a:rect l="l" t="t" r="r" b="b"/>
              <a:pathLst>
                <a:path w="5448" h="1014" extrusionOk="0">
                  <a:moveTo>
                    <a:pt x="507" y="0"/>
                  </a:moveTo>
                  <a:cubicBezTo>
                    <a:pt x="222" y="0"/>
                    <a:pt x="0" y="253"/>
                    <a:pt x="0" y="507"/>
                  </a:cubicBezTo>
                  <a:cubicBezTo>
                    <a:pt x="0" y="792"/>
                    <a:pt x="222" y="1014"/>
                    <a:pt x="507" y="1014"/>
                  </a:cubicBezTo>
                  <a:lnTo>
                    <a:pt x="4972" y="1014"/>
                  </a:lnTo>
                  <a:cubicBezTo>
                    <a:pt x="5226" y="1014"/>
                    <a:pt x="5447" y="792"/>
                    <a:pt x="5447" y="507"/>
                  </a:cubicBezTo>
                  <a:cubicBezTo>
                    <a:pt x="5447" y="253"/>
                    <a:pt x="5226" y="0"/>
                    <a:pt x="497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70;p13">
              <a:extLst>
                <a:ext uri="{FF2B5EF4-FFF2-40B4-BE49-F238E27FC236}">
                  <a16:creationId xmlns:a16="http://schemas.microsoft.com/office/drawing/2014/main" id="{15F4C0FF-43DF-2AB8-2EC1-77D15006B587}"/>
                </a:ext>
              </a:extLst>
            </p:cNvPr>
            <p:cNvSpPr/>
            <p:nvPr/>
          </p:nvSpPr>
          <p:spPr>
            <a:xfrm>
              <a:off x="3475475" y="2363050"/>
              <a:ext cx="443400" cy="215375"/>
            </a:xfrm>
            <a:custGeom>
              <a:avLst/>
              <a:gdLst/>
              <a:ahLst/>
              <a:cxnLst/>
              <a:rect l="l" t="t" r="r" b="b"/>
              <a:pathLst>
                <a:path w="17736" h="8615" extrusionOk="0">
                  <a:moveTo>
                    <a:pt x="2756" y="0"/>
                  </a:moveTo>
                  <a:cubicBezTo>
                    <a:pt x="1236" y="0"/>
                    <a:pt x="1" y="1204"/>
                    <a:pt x="1" y="2724"/>
                  </a:cubicBezTo>
                  <a:lnTo>
                    <a:pt x="1" y="5859"/>
                  </a:lnTo>
                  <a:cubicBezTo>
                    <a:pt x="1" y="7379"/>
                    <a:pt x="1236" y="8614"/>
                    <a:pt x="2756" y="8614"/>
                  </a:cubicBezTo>
                  <a:lnTo>
                    <a:pt x="15012" y="8614"/>
                  </a:lnTo>
                  <a:cubicBezTo>
                    <a:pt x="16532" y="8614"/>
                    <a:pt x="17736" y="7379"/>
                    <a:pt x="17736" y="5859"/>
                  </a:cubicBezTo>
                  <a:lnTo>
                    <a:pt x="17736" y="2724"/>
                  </a:lnTo>
                  <a:cubicBezTo>
                    <a:pt x="17736" y="1204"/>
                    <a:pt x="16532" y="0"/>
                    <a:pt x="15012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71;p13">
              <a:extLst>
                <a:ext uri="{FF2B5EF4-FFF2-40B4-BE49-F238E27FC236}">
                  <a16:creationId xmlns:a16="http://schemas.microsoft.com/office/drawing/2014/main" id="{85FFBBF0-1617-6226-D871-9FF061542696}"/>
                </a:ext>
              </a:extLst>
            </p:cNvPr>
            <p:cNvSpPr/>
            <p:nvPr/>
          </p:nvSpPr>
          <p:spPr>
            <a:xfrm>
              <a:off x="3568125" y="2419250"/>
              <a:ext cx="64150" cy="25375"/>
            </a:xfrm>
            <a:custGeom>
              <a:avLst/>
              <a:gdLst/>
              <a:ahLst/>
              <a:cxnLst/>
              <a:rect l="l" t="t" r="r" b="b"/>
              <a:pathLst>
                <a:path w="2566" h="1015" extrusionOk="0">
                  <a:moveTo>
                    <a:pt x="507" y="1"/>
                  </a:moveTo>
                  <a:cubicBezTo>
                    <a:pt x="222" y="1"/>
                    <a:pt x="0" y="222"/>
                    <a:pt x="0" y="507"/>
                  </a:cubicBezTo>
                  <a:cubicBezTo>
                    <a:pt x="0" y="792"/>
                    <a:pt x="222" y="1014"/>
                    <a:pt x="507" y="1014"/>
                  </a:cubicBezTo>
                  <a:lnTo>
                    <a:pt x="2059" y="1014"/>
                  </a:lnTo>
                  <a:cubicBezTo>
                    <a:pt x="2344" y="1014"/>
                    <a:pt x="2565" y="792"/>
                    <a:pt x="2565" y="507"/>
                  </a:cubicBezTo>
                  <a:cubicBezTo>
                    <a:pt x="2565" y="222"/>
                    <a:pt x="2344" y="1"/>
                    <a:pt x="205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72;p13">
              <a:extLst>
                <a:ext uri="{FF2B5EF4-FFF2-40B4-BE49-F238E27FC236}">
                  <a16:creationId xmlns:a16="http://schemas.microsoft.com/office/drawing/2014/main" id="{1E402EDE-ED92-FF61-4F54-C7296F943FCF}"/>
                </a:ext>
              </a:extLst>
            </p:cNvPr>
            <p:cNvSpPr/>
            <p:nvPr/>
          </p:nvSpPr>
          <p:spPr>
            <a:xfrm>
              <a:off x="3671050" y="2419250"/>
              <a:ext cx="45925" cy="25375"/>
            </a:xfrm>
            <a:custGeom>
              <a:avLst/>
              <a:gdLst/>
              <a:ahLst/>
              <a:cxnLst/>
              <a:rect l="l" t="t" r="r" b="b"/>
              <a:pathLst>
                <a:path w="1837" h="1015" extrusionOk="0">
                  <a:moveTo>
                    <a:pt x="475" y="1"/>
                  </a:moveTo>
                  <a:cubicBezTo>
                    <a:pt x="222" y="1"/>
                    <a:pt x="0" y="222"/>
                    <a:pt x="0" y="507"/>
                  </a:cubicBezTo>
                  <a:cubicBezTo>
                    <a:pt x="0" y="792"/>
                    <a:pt x="222" y="1014"/>
                    <a:pt x="475" y="1014"/>
                  </a:cubicBezTo>
                  <a:lnTo>
                    <a:pt x="1362" y="1014"/>
                  </a:lnTo>
                  <a:cubicBezTo>
                    <a:pt x="1615" y="1014"/>
                    <a:pt x="1837" y="792"/>
                    <a:pt x="1837" y="507"/>
                  </a:cubicBezTo>
                  <a:cubicBezTo>
                    <a:pt x="1837" y="222"/>
                    <a:pt x="1615" y="1"/>
                    <a:pt x="136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73;p13">
              <a:extLst>
                <a:ext uri="{FF2B5EF4-FFF2-40B4-BE49-F238E27FC236}">
                  <a16:creationId xmlns:a16="http://schemas.microsoft.com/office/drawing/2014/main" id="{288C1B20-F518-B8DB-1F7C-6FEF2554793F}"/>
                </a:ext>
              </a:extLst>
            </p:cNvPr>
            <p:cNvSpPr/>
            <p:nvPr/>
          </p:nvSpPr>
          <p:spPr>
            <a:xfrm>
              <a:off x="3663125" y="2476250"/>
              <a:ext cx="119575" cy="25375"/>
            </a:xfrm>
            <a:custGeom>
              <a:avLst/>
              <a:gdLst/>
              <a:ahLst/>
              <a:cxnLst/>
              <a:rect l="l" t="t" r="r" b="b"/>
              <a:pathLst>
                <a:path w="4783" h="1015" extrusionOk="0">
                  <a:moveTo>
                    <a:pt x="507" y="1"/>
                  </a:moveTo>
                  <a:cubicBezTo>
                    <a:pt x="222" y="1"/>
                    <a:pt x="0" y="223"/>
                    <a:pt x="0" y="508"/>
                  </a:cubicBezTo>
                  <a:cubicBezTo>
                    <a:pt x="0" y="761"/>
                    <a:pt x="222" y="1014"/>
                    <a:pt x="507" y="1014"/>
                  </a:cubicBezTo>
                  <a:lnTo>
                    <a:pt x="4276" y="1014"/>
                  </a:lnTo>
                  <a:cubicBezTo>
                    <a:pt x="4561" y="1014"/>
                    <a:pt x="4782" y="793"/>
                    <a:pt x="4782" y="508"/>
                  </a:cubicBezTo>
                  <a:cubicBezTo>
                    <a:pt x="4782" y="223"/>
                    <a:pt x="4561" y="1"/>
                    <a:pt x="42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74;p13">
              <a:extLst>
                <a:ext uri="{FF2B5EF4-FFF2-40B4-BE49-F238E27FC236}">
                  <a16:creationId xmlns:a16="http://schemas.microsoft.com/office/drawing/2014/main" id="{98D7D214-84BE-7F9B-2748-A99F2ACCD3CA}"/>
                </a:ext>
              </a:extLst>
            </p:cNvPr>
            <p:cNvSpPr/>
            <p:nvPr/>
          </p:nvSpPr>
          <p:spPr>
            <a:xfrm>
              <a:off x="3815925" y="2476250"/>
              <a:ext cx="52275" cy="25375"/>
            </a:xfrm>
            <a:custGeom>
              <a:avLst/>
              <a:gdLst/>
              <a:ahLst/>
              <a:cxnLst/>
              <a:rect l="l" t="t" r="r" b="b"/>
              <a:pathLst>
                <a:path w="2091" h="1015" extrusionOk="0">
                  <a:moveTo>
                    <a:pt x="476" y="1"/>
                  </a:moveTo>
                  <a:cubicBezTo>
                    <a:pt x="222" y="1"/>
                    <a:pt x="1" y="223"/>
                    <a:pt x="1" y="508"/>
                  </a:cubicBezTo>
                  <a:cubicBezTo>
                    <a:pt x="1" y="761"/>
                    <a:pt x="222" y="1014"/>
                    <a:pt x="476" y="1014"/>
                  </a:cubicBezTo>
                  <a:lnTo>
                    <a:pt x="1584" y="1014"/>
                  </a:lnTo>
                  <a:cubicBezTo>
                    <a:pt x="1869" y="1014"/>
                    <a:pt x="2091" y="793"/>
                    <a:pt x="2091" y="508"/>
                  </a:cubicBezTo>
                  <a:cubicBezTo>
                    <a:pt x="2091" y="223"/>
                    <a:pt x="1869" y="1"/>
                    <a:pt x="158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75;p13">
              <a:extLst>
                <a:ext uri="{FF2B5EF4-FFF2-40B4-BE49-F238E27FC236}">
                  <a16:creationId xmlns:a16="http://schemas.microsoft.com/office/drawing/2014/main" id="{D199B7E7-3D32-5A2C-A1BD-5F46428B7CF4}"/>
                </a:ext>
              </a:extLst>
            </p:cNvPr>
            <p:cNvSpPr/>
            <p:nvPr/>
          </p:nvSpPr>
          <p:spPr>
            <a:xfrm>
              <a:off x="5309925" y="2437475"/>
              <a:ext cx="1383150" cy="1963475"/>
            </a:xfrm>
            <a:custGeom>
              <a:avLst/>
              <a:gdLst/>
              <a:ahLst/>
              <a:cxnLst/>
              <a:rect l="l" t="t" r="r" b="b"/>
              <a:pathLst>
                <a:path w="55326" h="78539" extrusionOk="0">
                  <a:moveTo>
                    <a:pt x="4339" y="0"/>
                  </a:moveTo>
                  <a:cubicBezTo>
                    <a:pt x="1964" y="0"/>
                    <a:pt x="0" y="1932"/>
                    <a:pt x="0" y="4339"/>
                  </a:cubicBezTo>
                  <a:lnTo>
                    <a:pt x="0" y="74169"/>
                  </a:lnTo>
                  <a:cubicBezTo>
                    <a:pt x="0" y="76576"/>
                    <a:pt x="1964" y="78539"/>
                    <a:pt x="4339" y="78539"/>
                  </a:cubicBezTo>
                  <a:lnTo>
                    <a:pt x="50987" y="78539"/>
                  </a:lnTo>
                  <a:cubicBezTo>
                    <a:pt x="53394" y="78539"/>
                    <a:pt x="55326" y="76576"/>
                    <a:pt x="55326" y="74169"/>
                  </a:cubicBezTo>
                  <a:lnTo>
                    <a:pt x="55326" y="4339"/>
                  </a:lnTo>
                  <a:cubicBezTo>
                    <a:pt x="55326" y="1932"/>
                    <a:pt x="53394" y="0"/>
                    <a:pt x="50987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76;p13">
              <a:extLst>
                <a:ext uri="{FF2B5EF4-FFF2-40B4-BE49-F238E27FC236}">
                  <a16:creationId xmlns:a16="http://schemas.microsoft.com/office/drawing/2014/main" id="{EEB8FA05-7447-B9A9-98EE-37665B22D64A}"/>
                </a:ext>
              </a:extLst>
            </p:cNvPr>
            <p:cNvSpPr/>
            <p:nvPr/>
          </p:nvSpPr>
          <p:spPr>
            <a:xfrm>
              <a:off x="5408875" y="2618775"/>
              <a:ext cx="1170200" cy="1618300"/>
            </a:xfrm>
            <a:custGeom>
              <a:avLst/>
              <a:gdLst/>
              <a:ahLst/>
              <a:cxnLst/>
              <a:rect l="l" t="t" r="r" b="b"/>
              <a:pathLst>
                <a:path w="46808" h="64732" extrusionOk="0">
                  <a:moveTo>
                    <a:pt x="1" y="0"/>
                  </a:moveTo>
                  <a:lnTo>
                    <a:pt x="1" y="64732"/>
                  </a:lnTo>
                  <a:lnTo>
                    <a:pt x="46808" y="64732"/>
                  </a:lnTo>
                  <a:lnTo>
                    <a:pt x="4680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77;p13">
              <a:extLst>
                <a:ext uri="{FF2B5EF4-FFF2-40B4-BE49-F238E27FC236}">
                  <a16:creationId xmlns:a16="http://schemas.microsoft.com/office/drawing/2014/main" id="{8628BD6A-9F7B-25E4-A0AC-04AB25292BA7}"/>
                </a:ext>
              </a:extLst>
            </p:cNvPr>
            <p:cNvSpPr/>
            <p:nvPr/>
          </p:nvSpPr>
          <p:spPr>
            <a:xfrm>
              <a:off x="5484100" y="2655975"/>
              <a:ext cx="1052225" cy="1524900"/>
            </a:xfrm>
            <a:custGeom>
              <a:avLst/>
              <a:gdLst/>
              <a:ahLst/>
              <a:cxnLst/>
              <a:rect l="l" t="t" r="r" b="b"/>
              <a:pathLst>
                <a:path w="42089" h="60996" extrusionOk="0">
                  <a:moveTo>
                    <a:pt x="41708" y="317"/>
                  </a:moveTo>
                  <a:lnTo>
                    <a:pt x="41708" y="60647"/>
                  </a:lnTo>
                  <a:lnTo>
                    <a:pt x="349" y="60647"/>
                  </a:lnTo>
                  <a:lnTo>
                    <a:pt x="349" y="317"/>
                  </a:lnTo>
                  <a:close/>
                  <a:moveTo>
                    <a:pt x="0" y="1"/>
                  </a:moveTo>
                  <a:lnTo>
                    <a:pt x="0" y="60995"/>
                  </a:lnTo>
                  <a:lnTo>
                    <a:pt x="42088" y="60995"/>
                  </a:lnTo>
                  <a:lnTo>
                    <a:pt x="42088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78;p13">
              <a:extLst>
                <a:ext uri="{FF2B5EF4-FFF2-40B4-BE49-F238E27FC236}">
                  <a16:creationId xmlns:a16="http://schemas.microsoft.com/office/drawing/2014/main" id="{37EEE35D-DF0E-1EA9-8D9E-B75762576D60}"/>
                </a:ext>
              </a:extLst>
            </p:cNvPr>
            <p:cNvSpPr/>
            <p:nvPr/>
          </p:nvSpPr>
          <p:spPr>
            <a:xfrm>
              <a:off x="5488050" y="3919575"/>
              <a:ext cx="1043525" cy="8725"/>
            </a:xfrm>
            <a:custGeom>
              <a:avLst/>
              <a:gdLst/>
              <a:ahLst/>
              <a:cxnLst/>
              <a:rect l="l" t="t" r="r" b="b"/>
              <a:pathLst>
                <a:path w="41741" h="349" extrusionOk="0">
                  <a:moveTo>
                    <a:pt x="1" y="0"/>
                  </a:moveTo>
                  <a:lnTo>
                    <a:pt x="1" y="349"/>
                  </a:lnTo>
                  <a:lnTo>
                    <a:pt x="41740" y="349"/>
                  </a:lnTo>
                  <a:lnTo>
                    <a:pt x="41740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79;p13">
              <a:extLst>
                <a:ext uri="{FF2B5EF4-FFF2-40B4-BE49-F238E27FC236}">
                  <a16:creationId xmlns:a16="http://schemas.microsoft.com/office/drawing/2014/main" id="{DF4EDD2B-4C9C-9A97-58B8-1EB08B3D5F6A}"/>
                </a:ext>
              </a:extLst>
            </p:cNvPr>
            <p:cNvSpPr/>
            <p:nvPr/>
          </p:nvSpPr>
          <p:spPr>
            <a:xfrm>
              <a:off x="5488050" y="3667000"/>
              <a:ext cx="1043525" cy="7950"/>
            </a:xfrm>
            <a:custGeom>
              <a:avLst/>
              <a:gdLst/>
              <a:ahLst/>
              <a:cxnLst/>
              <a:rect l="l" t="t" r="r" b="b"/>
              <a:pathLst>
                <a:path w="41741" h="318" extrusionOk="0">
                  <a:moveTo>
                    <a:pt x="1" y="1"/>
                  </a:moveTo>
                  <a:lnTo>
                    <a:pt x="1" y="318"/>
                  </a:lnTo>
                  <a:lnTo>
                    <a:pt x="41740" y="318"/>
                  </a:lnTo>
                  <a:lnTo>
                    <a:pt x="41740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80;p13">
              <a:extLst>
                <a:ext uri="{FF2B5EF4-FFF2-40B4-BE49-F238E27FC236}">
                  <a16:creationId xmlns:a16="http://schemas.microsoft.com/office/drawing/2014/main" id="{8DC218E9-44E4-B1D6-DD59-567604D028AD}"/>
                </a:ext>
              </a:extLst>
            </p:cNvPr>
            <p:cNvSpPr/>
            <p:nvPr/>
          </p:nvSpPr>
          <p:spPr>
            <a:xfrm>
              <a:off x="5488050" y="3413650"/>
              <a:ext cx="1043525" cy="8750"/>
            </a:xfrm>
            <a:custGeom>
              <a:avLst/>
              <a:gdLst/>
              <a:ahLst/>
              <a:cxnLst/>
              <a:rect l="l" t="t" r="r" b="b"/>
              <a:pathLst>
                <a:path w="41741" h="350" extrusionOk="0">
                  <a:moveTo>
                    <a:pt x="1" y="1"/>
                  </a:moveTo>
                  <a:lnTo>
                    <a:pt x="1" y="349"/>
                  </a:lnTo>
                  <a:lnTo>
                    <a:pt x="41740" y="349"/>
                  </a:lnTo>
                  <a:lnTo>
                    <a:pt x="41740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81;p13">
              <a:extLst>
                <a:ext uri="{FF2B5EF4-FFF2-40B4-BE49-F238E27FC236}">
                  <a16:creationId xmlns:a16="http://schemas.microsoft.com/office/drawing/2014/main" id="{8EC76193-6438-C0FB-4674-0F9B46BF1E4D}"/>
                </a:ext>
              </a:extLst>
            </p:cNvPr>
            <p:cNvSpPr/>
            <p:nvPr/>
          </p:nvSpPr>
          <p:spPr>
            <a:xfrm>
              <a:off x="5488050" y="3161100"/>
              <a:ext cx="1043525" cy="8725"/>
            </a:xfrm>
            <a:custGeom>
              <a:avLst/>
              <a:gdLst/>
              <a:ahLst/>
              <a:cxnLst/>
              <a:rect l="l" t="t" r="r" b="b"/>
              <a:pathLst>
                <a:path w="41741" h="349" extrusionOk="0">
                  <a:moveTo>
                    <a:pt x="1" y="1"/>
                  </a:moveTo>
                  <a:lnTo>
                    <a:pt x="1" y="349"/>
                  </a:lnTo>
                  <a:lnTo>
                    <a:pt x="41740" y="349"/>
                  </a:lnTo>
                  <a:lnTo>
                    <a:pt x="41740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82;p13">
              <a:extLst>
                <a:ext uri="{FF2B5EF4-FFF2-40B4-BE49-F238E27FC236}">
                  <a16:creationId xmlns:a16="http://schemas.microsoft.com/office/drawing/2014/main" id="{4C1BB05E-4742-1BAF-1ED9-D136B7F288D1}"/>
                </a:ext>
              </a:extLst>
            </p:cNvPr>
            <p:cNvSpPr/>
            <p:nvPr/>
          </p:nvSpPr>
          <p:spPr>
            <a:xfrm>
              <a:off x="5488050" y="2908550"/>
              <a:ext cx="1043525" cy="7925"/>
            </a:xfrm>
            <a:custGeom>
              <a:avLst/>
              <a:gdLst/>
              <a:ahLst/>
              <a:cxnLst/>
              <a:rect l="l" t="t" r="r" b="b"/>
              <a:pathLst>
                <a:path w="41741" h="317" extrusionOk="0">
                  <a:moveTo>
                    <a:pt x="1" y="0"/>
                  </a:moveTo>
                  <a:lnTo>
                    <a:pt x="1" y="317"/>
                  </a:lnTo>
                  <a:lnTo>
                    <a:pt x="41740" y="317"/>
                  </a:lnTo>
                  <a:lnTo>
                    <a:pt x="41740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83;p13">
              <a:extLst>
                <a:ext uri="{FF2B5EF4-FFF2-40B4-BE49-F238E27FC236}">
                  <a16:creationId xmlns:a16="http://schemas.microsoft.com/office/drawing/2014/main" id="{9536306F-BED6-1230-8FFF-7A42A7DB81D7}"/>
                </a:ext>
              </a:extLst>
            </p:cNvPr>
            <p:cNvSpPr/>
            <p:nvPr/>
          </p:nvSpPr>
          <p:spPr>
            <a:xfrm>
              <a:off x="6353400" y="2659950"/>
              <a:ext cx="8750" cy="1516950"/>
            </a:xfrm>
            <a:custGeom>
              <a:avLst/>
              <a:gdLst/>
              <a:ahLst/>
              <a:cxnLst/>
              <a:rect l="l" t="t" r="r" b="b"/>
              <a:pathLst>
                <a:path w="350" h="60678" extrusionOk="0">
                  <a:moveTo>
                    <a:pt x="1" y="0"/>
                  </a:moveTo>
                  <a:lnTo>
                    <a:pt x="1" y="60678"/>
                  </a:lnTo>
                  <a:lnTo>
                    <a:pt x="349" y="60678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84;p13">
              <a:extLst>
                <a:ext uri="{FF2B5EF4-FFF2-40B4-BE49-F238E27FC236}">
                  <a16:creationId xmlns:a16="http://schemas.microsoft.com/office/drawing/2014/main" id="{423F389D-1C57-FF2D-2013-35EF20CF2719}"/>
                </a:ext>
              </a:extLst>
            </p:cNvPr>
            <p:cNvSpPr/>
            <p:nvPr/>
          </p:nvSpPr>
          <p:spPr>
            <a:xfrm>
              <a:off x="6179225" y="2659950"/>
              <a:ext cx="9525" cy="1516950"/>
            </a:xfrm>
            <a:custGeom>
              <a:avLst/>
              <a:gdLst/>
              <a:ahLst/>
              <a:cxnLst/>
              <a:rect l="l" t="t" r="r" b="b"/>
              <a:pathLst>
                <a:path w="381" h="60678" extrusionOk="0">
                  <a:moveTo>
                    <a:pt x="1" y="0"/>
                  </a:moveTo>
                  <a:lnTo>
                    <a:pt x="1" y="60678"/>
                  </a:lnTo>
                  <a:lnTo>
                    <a:pt x="381" y="60678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85;p13">
              <a:extLst>
                <a:ext uri="{FF2B5EF4-FFF2-40B4-BE49-F238E27FC236}">
                  <a16:creationId xmlns:a16="http://schemas.microsoft.com/office/drawing/2014/main" id="{DFBA1E19-51BF-93AF-4367-64911A094694}"/>
                </a:ext>
              </a:extLst>
            </p:cNvPr>
            <p:cNvSpPr/>
            <p:nvPr/>
          </p:nvSpPr>
          <p:spPr>
            <a:xfrm>
              <a:off x="6005850" y="2659950"/>
              <a:ext cx="8725" cy="1516950"/>
            </a:xfrm>
            <a:custGeom>
              <a:avLst/>
              <a:gdLst/>
              <a:ahLst/>
              <a:cxnLst/>
              <a:rect l="l" t="t" r="r" b="b"/>
              <a:pathLst>
                <a:path w="349" h="60678" extrusionOk="0">
                  <a:moveTo>
                    <a:pt x="0" y="0"/>
                  </a:moveTo>
                  <a:lnTo>
                    <a:pt x="0" y="60678"/>
                  </a:lnTo>
                  <a:lnTo>
                    <a:pt x="349" y="60678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86;p13">
              <a:extLst>
                <a:ext uri="{FF2B5EF4-FFF2-40B4-BE49-F238E27FC236}">
                  <a16:creationId xmlns:a16="http://schemas.microsoft.com/office/drawing/2014/main" id="{5E96B5AB-BD71-D5AC-6092-665DFA7550B9}"/>
                </a:ext>
              </a:extLst>
            </p:cNvPr>
            <p:cNvSpPr/>
            <p:nvPr/>
          </p:nvSpPr>
          <p:spPr>
            <a:xfrm>
              <a:off x="5831650" y="2659950"/>
              <a:ext cx="8750" cy="1516950"/>
            </a:xfrm>
            <a:custGeom>
              <a:avLst/>
              <a:gdLst/>
              <a:ahLst/>
              <a:cxnLst/>
              <a:rect l="l" t="t" r="r" b="b"/>
              <a:pathLst>
                <a:path w="350" h="60678" extrusionOk="0">
                  <a:moveTo>
                    <a:pt x="1" y="0"/>
                  </a:moveTo>
                  <a:lnTo>
                    <a:pt x="1" y="60678"/>
                  </a:lnTo>
                  <a:lnTo>
                    <a:pt x="349" y="60678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87;p13">
              <a:extLst>
                <a:ext uri="{FF2B5EF4-FFF2-40B4-BE49-F238E27FC236}">
                  <a16:creationId xmlns:a16="http://schemas.microsoft.com/office/drawing/2014/main" id="{F5B61069-1158-AFE9-E6F1-04C9326C2218}"/>
                </a:ext>
              </a:extLst>
            </p:cNvPr>
            <p:cNvSpPr/>
            <p:nvPr/>
          </p:nvSpPr>
          <p:spPr>
            <a:xfrm>
              <a:off x="5657475" y="2659950"/>
              <a:ext cx="9525" cy="1516950"/>
            </a:xfrm>
            <a:custGeom>
              <a:avLst/>
              <a:gdLst/>
              <a:ahLst/>
              <a:cxnLst/>
              <a:rect l="l" t="t" r="r" b="b"/>
              <a:pathLst>
                <a:path w="381" h="60678" extrusionOk="0">
                  <a:moveTo>
                    <a:pt x="1" y="0"/>
                  </a:moveTo>
                  <a:lnTo>
                    <a:pt x="1" y="60678"/>
                  </a:lnTo>
                  <a:lnTo>
                    <a:pt x="381" y="60678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88;p13">
              <a:extLst>
                <a:ext uri="{FF2B5EF4-FFF2-40B4-BE49-F238E27FC236}">
                  <a16:creationId xmlns:a16="http://schemas.microsoft.com/office/drawing/2014/main" id="{3D4AAF95-B05A-0849-529B-72577B18FC91}"/>
                </a:ext>
              </a:extLst>
            </p:cNvPr>
            <p:cNvSpPr/>
            <p:nvPr/>
          </p:nvSpPr>
          <p:spPr>
            <a:xfrm>
              <a:off x="5665400" y="3611600"/>
              <a:ext cx="104525" cy="212200"/>
            </a:xfrm>
            <a:custGeom>
              <a:avLst/>
              <a:gdLst/>
              <a:ahLst/>
              <a:cxnLst/>
              <a:rect l="l" t="t" r="r" b="b"/>
              <a:pathLst>
                <a:path w="4181" h="8488" extrusionOk="0">
                  <a:moveTo>
                    <a:pt x="0" y="0"/>
                  </a:moveTo>
                  <a:lnTo>
                    <a:pt x="0" y="8487"/>
                  </a:lnTo>
                  <a:lnTo>
                    <a:pt x="4181" y="8487"/>
                  </a:lnTo>
                  <a:lnTo>
                    <a:pt x="4181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89;p13">
              <a:extLst>
                <a:ext uri="{FF2B5EF4-FFF2-40B4-BE49-F238E27FC236}">
                  <a16:creationId xmlns:a16="http://schemas.microsoft.com/office/drawing/2014/main" id="{BABDBDA3-6BED-C9C3-8438-FB57B84BE188}"/>
                </a:ext>
              </a:extLst>
            </p:cNvPr>
            <p:cNvSpPr/>
            <p:nvPr/>
          </p:nvSpPr>
          <p:spPr>
            <a:xfrm>
              <a:off x="5814250" y="3442950"/>
              <a:ext cx="104525" cy="380850"/>
            </a:xfrm>
            <a:custGeom>
              <a:avLst/>
              <a:gdLst/>
              <a:ahLst/>
              <a:cxnLst/>
              <a:rect l="l" t="t" r="r" b="b"/>
              <a:pathLst>
                <a:path w="4181" h="15234" extrusionOk="0">
                  <a:moveTo>
                    <a:pt x="0" y="1"/>
                  </a:moveTo>
                  <a:lnTo>
                    <a:pt x="0" y="15233"/>
                  </a:lnTo>
                  <a:lnTo>
                    <a:pt x="4181" y="15233"/>
                  </a:lnTo>
                  <a:lnTo>
                    <a:pt x="4181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90;p13">
              <a:extLst>
                <a:ext uri="{FF2B5EF4-FFF2-40B4-BE49-F238E27FC236}">
                  <a16:creationId xmlns:a16="http://schemas.microsoft.com/office/drawing/2014/main" id="{950FF0FB-944E-B054-01D5-F09C8AA70C8A}"/>
                </a:ext>
              </a:extLst>
            </p:cNvPr>
            <p:cNvSpPr/>
            <p:nvPr/>
          </p:nvSpPr>
          <p:spPr>
            <a:xfrm>
              <a:off x="5962300" y="3735900"/>
              <a:ext cx="104525" cy="87900"/>
            </a:xfrm>
            <a:custGeom>
              <a:avLst/>
              <a:gdLst/>
              <a:ahLst/>
              <a:cxnLst/>
              <a:rect l="l" t="t" r="r" b="b"/>
              <a:pathLst>
                <a:path w="4181" h="3516" extrusionOk="0">
                  <a:moveTo>
                    <a:pt x="0" y="0"/>
                  </a:moveTo>
                  <a:lnTo>
                    <a:pt x="0" y="3515"/>
                  </a:lnTo>
                  <a:lnTo>
                    <a:pt x="4181" y="3515"/>
                  </a:lnTo>
                  <a:lnTo>
                    <a:pt x="4181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91;p13">
              <a:extLst>
                <a:ext uri="{FF2B5EF4-FFF2-40B4-BE49-F238E27FC236}">
                  <a16:creationId xmlns:a16="http://schemas.microsoft.com/office/drawing/2014/main" id="{A5F16A84-5B2A-65D5-0BF1-EBFBD4352E7D}"/>
                </a:ext>
              </a:extLst>
            </p:cNvPr>
            <p:cNvSpPr/>
            <p:nvPr/>
          </p:nvSpPr>
          <p:spPr>
            <a:xfrm>
              <a:off x="6110350" y="3544300"/>
              <a:ext cx="104525" cy="279500"/>
            </a:xfrm>
            <a:custGeom>
              <a:avLst/>
              <a:gdLst/>
              <a:ahLst/>
              <a:cxnLst/>
              <a:rect l="l" t="t" r="r" b="b"/>
              <a:pathLst>
                <a:path w="4181" h="11180" extrusionOk="0">
                  <a:moveTo>
                    <a:pt x="0" y="0"/>
                  </a:moveTo>
                  <a:lnTo>
                    <a:pt x="0" y="11179"/>
                  </a:lnTo>
                  <a:lnTo>
                    <a:pt x="4181" y="11179"/>
                  </a:lnTo>
                  <a:lnTo>
                    <a:pt x="4181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92;p13">
              <a:extLst>
                <a:ext uri="{FF2B5EF4-FFF2-40B4-BE49-F238E27FC236}">
                  <a16:creationId xmlns:a16="http://schemas.microsoft.com/office/drawing/2014/main" id="{508F092C-618F-C8D6-135A-51FD99B80C3E}"/>
                </a:ext>
              </a:extLst>
            </p:cNvPr>
            <p:cNvSpPr/>
            <p:nvPr/>
          </p:nvSpPr>
          <p:spPr>
            <a:xfrm>
              <a:off x="6259200" y="3648800"/>
              <a:ext cx="104525" cy="175000"/>
            </a:xfrm>
            <a:custGeom>
              <a:avLst/>
              <a:gdLst/>
              <a:ahLst/>
              <a:cxnLst/>
              <a:rect l="l" t="t" r="r" b="b"/>
              <a:pathLst>
                <a:path w="4181" h="7000" extrusionOk="0">
                  <a:moveTo>
                    <a:pt x="0" y="1"/>
                  </a:moveTo>
                  <a:lnTo>
                    <a:pt x="0" y="6999"/>
                  </a:lnTo>
                  <a:lnTo>
                    <a:pt x="4181" y="6999"/>
                  </a:lnTo>
                  <a:lnTo>
                    <a:pt x="4181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93;p13">
              <a:extLst>
                <a:ext uri="{FF2B5EF4-FFF2-40B4-BE49-F238E27FC236}">
                  <a16:creationId xmlns:a16="http://schemas.microsoft.com/office/drawing/2014/main" id="{790D37E0-2F85-FD77-7120-02AB6EBBA58A}"/>
                </a:ext>
              </a:extLst>
            </p:cNvPr>
            <p:cNvSpPr/>
            <p:nvPr/>
          </p:nvSpPr>
          <p:spPr>
            <a:xfrm>
              <a:off x="6089775" y="3891850"/>
              <a:ext cx="138575" cy="24575"/>
            </a:xfrm>
            <a:custGeom>
              <a:avLst/>
              <a:gdLst/>
              <a:ahLst/>
              <a:cxnLst/>
              <a:rect l="l" t="t" r="r" b="b"/>
              <a:pathLst>
                <a:path w="5543" h="983" extrusionOk="0">
                  <a:moveTo>
                    <a:pt x="507" y="1"/>
                  </a:moveTo>
                  <a:cubicBezTo>
                    <a:pt x="222" y="1"/>
                    <a:pt x="0" y="223"/>
                    <a:pt x="0" y="508"/>
                  </a:cubicBezTo>
                  <a:cubicBezTo>
                    <a:pt x="0" y="761"/>
                    <a:pt x="222" y="983"/>
                    <a:pt x="507" y="983"/>
                  </a:cubicBezTo>
                  <a:lnTo>
                    <a:pt x="5035" y="983"/>
                  </a:lnTo>
                  <a:cubicBezTo>
                    <a:pt x="5289" y="983"/>
                    <a:pt x="5542" y="761"/>
                    <a:pt x="5542" y="508"/>
                  </a:cubicBezTo>
                  <a:cubicBezTo>
                    <a:pt x="5542" y="223"/>
                    <a:pt x="5289" y="1"/>
                    <a:pt x="5035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94;p13">
              <a:extLst>
                <a:ext uri="{FF2B5EF4-FFF2-40B4-BE49-F238E27FC236}">
                  <a16:creationId xmlns:a16="http://schemas.microsoft.com/office/drawing/2014/main" id="{CDFAF786-1A25-9B70-7881-8F1B5FC686A2}"/>
                </a:ext>
              </a:extLst>
            </p:cNvPr>
            <p:cNvSpPr/>
            <p:nvPr/>
          </p:nvSpPr>
          <p:spPr>
            <a:xfrm>
              <a:off x="6324125" y="3891850"/>
              <a:ext cx="53050" cy="24575"/>
            </a:xfrm>
            <a:custGeom>
              <a:avLst/>
              <a:gdLst/>
              <a:ahLst/>
              <a:cxnLst/>
              <a:rect l="l" t="t" r="r" b="b"/>
              <a:pathLst>
                <a:path w="2122" h="983" extrusionOk="0">
                  <a:moveTo>
                    <a:pt x="507" y="1"/>
                  </a:moveTo>
                  <a:cubicBezTo>
                    <a:pt x="222" y="1"/>
                    <a:pt x="0" y="223"/>
                    <a:pt x="0" y="508"/>
                  </a:cubicBezTo>
                  <a:cubicBezTo>
                    <a:pt x="0" y="761"/>
                    <a:pt x="222" y="983"/>
                    <a:pt x="507" y="983"/>
                  </a:cubicBezTo>
                  <a:lnTo>
                    <a:pt x="1615" y="983"/>
                  </a:lnTo>
                  <a:cubicBezTo>
                    <a:pt x="1900" y="983"/>
                    <a:pt x="2122" y="761"/>
                    <a:pt x="2122" y="508"/>
                  </a:cubicBezTo>
                  <a:cubicBezTo>
                    <a:pt x="2122" y="223"/>
                    <a:pt x="1900" y="1"/>
                    <a:pt x="1615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95;p13">
              <a:extLst>
                <a:ext uri="{FF2B5EF4-FFF2-40B4-BE49-F238E27FC236}">
                  <a16:creationId xmlns:a16="http://schemas.microsoft.com/office/drawing/2014/main" id="{A6CE030C-AFAC-76CD-A179-F564C658E706}"/>
                </a:ext>
              </a:extLst>
            </p:cNvPr>
            <p:cNvSpPr/>
            <p:nvPr/>
          </p:nvSpPr>
          <p:spPr>
            <a:xfrm>
              <a:off x="6146775" y="3936200"/>
              <a:ext cx="60200" cy="25350"/>
            </a:xfrm>
            <a:custGeom>
              <a:avLst/>
              <a:gdLst/>
              <a:ahLst/>
              <a:cxnLst/>
              <a:rect l="l" t="t" r="r" b="b"/>
              <a:pathLst>
                <a:path w="2408" h="1014" extrusionOk="0">
                  <a:moveTo>
                    <a:pt x="475" y="0"/>
                  </a:moveTo>
                  <a:cubicBezTo>
                    <a:pt x="222" y="0"/>
                    <a:pt x="0" y="222"/>
                    <a:pt x="0" y="507"/>
                  </a:cubicBezTo>
                  <a:cubicBezTo>
                    <a:pt x="0" y="792"/>
                    <a:pt x="222" y="1014"/>
                    <a:pt x="475" y="1014"/>
                  </a:cubicBezTo>
                  <a:lnTo>
                    <a:pt x="1900" y="1014"/>
                  </a:lnTo>
                  <a:cubicBezTo>
                    <a:pt x="2185" y="1014"/>
                    <a:pt x="2407" y="792"/>
                    <a:pt x="2407" y="507"/>
                  </a:cubicBezTo>
                  <a:cubicBezTo>
                    <a:pt x="2407" y="222"/>
                    <a:pt x="2185" y="0"/>
                    <a:pt x="1900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96;p13">
              <a:extLst>
                <a:ext uri="{FF2B5EF4-FFF2-40B4-BE49-F238E27FC236}">
                  <a16:creationId xmlns:a16="http://schemas.microsoft.com/office/drawing/2014/main" id="{1693184C-8FC0-F8AE-A272-ACFBC8958B93}"/>
                </a:ext>
              </a:extLst>
            </p:cNvPr>
            <p:cNvSpPr/>
            <p:nvPr/>
          </p:nvSpPr>
          <p:spPr>
            <a:xfrm>
              <a:off x="6243350" y="3936200"/>
              <a:ext cx="106125" cy="25350"/>
            </a:xfrm>
            <a:custGeom>
              <a:avLst/>
              <a:gdLst/>
              <a:ahLst/>
              <a:cxnLst/>
              <a:rect l="l" t="t" r="r" b="b"/>
              <a:pathLst>
                <a:path w="4245" h="1014" extrusionOk="0">
                  <a:moveTo>
                    <a:pt x="508" y="0"/>
                  </a:moveTo>
                  <a:cubicBezTo>
                    <a:pt x="223" y="0"/>
                    <a:pt x="1" y="222"/>
                    <a:pt x="1" y="507"/>
                  </a:cubicBezTo>
                  <a:cubicBezTo>
                    <a:pt x="1" y="792"/>
                    <a:pt x="223" y="1014"/>
                    <a:pt x="508" y="1014"/>
                  </a:cubicBezTo>
                  <a:lnTo>
                    <a:pt x="3738" y="1014"/>
                  </a:lnTo>
                  <a:cubicBezTo>
                    <a:pt x="3991" y="1014"/>
                    <a:pt x="4245" y="792"/>
                    <a:pt x="4245" y="507"/>
                  </a:cubicBezTo>
                  <a:cubicBezTo>
                    <a:pt x="4245" y="222"/>
                    <a:pt x="4023" y="0"/>
                    <a:pt x="3738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97;p13">
              <a:extLst>
                <a:ext uri="{FF2B5EF4-FFF2-40B4-BE49-F238E27FC236}">
                  <a16:creationId xmlns:a16="http://schemas.microsoft.com/office/drawing/2014/main" id="{1540AF9E-B051-510B-9A65-F5CAEC7B7618}"/>
                </a:ext>
              </a:extLst>
            </p:cNvPr>
            <p:cNvSpPr/>
            <p:nvPr/>
          </p:nvSpPr>
          <p:spPr>
            <a:xfrm>
              <a:off x="6271850" y="3225225"/>
              <a:ext cx="137800" cy="25375"/>
            </a:xfrm>
            <a:custGeom>
              <a:avLst/>
              <a:gdLst/>
              <a:ahLst/>
              <a:cxnLst/>
              <a:rect l="l" t="t" r="r" b="b"/>
              <a:pathLst>
                <a:path w="5512" h="1015" extrusionOk="0">
                  <a:moveTo>
                    <a:pt x="508" y="1"/>
                  </a:moveTo>
                  <a:cubicBezTo>
                    <a:pt x="223" y="1"/>
                    <a:pt x="1" y="254"/>
                    <a:pt x="1" y="507"/>
                  </a:cubicBezTo>
                  <a:cubicBezTo>
                    <a:pt x="1" y="792"/>
                    <a:pt x="223" y="1014"/>
                    <a:pt x="508" y="1014"/>
                  </a:cubicBezTo>
                  <a:lnTo>
                    <a:pt x="5005" y="1014"/>
                  </a:lnTo>
                  <a:cubicBezTo>
                    <a:pt x="5290" y="1014"/>
                    <a:pt x="5511" y="792"/>
                    <a:pt x="5511" y="507"/>
                  </a:cubicBezTo>
                  <a:cubicBezTo>
                    <a:pt x="5511" y="254"/>
                    <a:pt x="5290" y="1"/>
                    <a:pt x="5005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98;p13">
              <a:extLst>
                <a:ext uri="{FF2B5EF4-FFF2-40B4-BE49-F238E27FC236}">
                  <a16:creationId xmlns:a16="http://schemas.microsoft.com/office/drawing/2014/main" id="{6EE780C3-A59A-3372-20E7-97789E0F3B9F}"/>
                </a:ext>
              </a:extLst>
            </p:cNvPr>
            <p:cNvSpPr/>
            <p:nvPr/>
          </p:nvSpPr>
          <p:spPr>
            <a:xfrm>
              <a:off x="6328075" y="3270350"/>
              <a:ext cx="60975" cy="25375"/>
            </a:xfrm>
            <a:custGeom>
              <a:avLst/>
              <a:gdLst/>
              <a:ahLst/>
              <a:cxnLst/>
              <a:rect l="l" t="t" r="r" b="b"/>
              <a:pathLst>
                <a:path w="2439" h="1015" extrusionOk="0">
                  <a:moveTo>
                    <a:pt x="507" y="1"/>
                  </a:moveTo>
                  <a:cubicBezTo>
                    <a:pt x="222" y="1"/>
                    <a:pt x="0" y="223"/>
                    <a:pt x="0" y="508"/>
                  </a:cubicBezTo>
                  <a:cubicBezTo>
                    <a:pt x="0" y="793"/>
                    <a:pt x="222" y="1014"/>
                    <a:pt x="507" y="1014"/>
                  </a:cubicBezTo>
                  <a:lnTo>
                    <a:pt x="1932" y="1014"/>
                  </a:lnTo>
                  <a:cubicBezTo>
                    <a:pt x="2186" y="1014"/>
                    <a:pt x="2439" y="793"/>
                    <a:pt x="2439" y="508"/>
                  </a:cubicBezTo>
                  <a:cubicBezTo>
                    <a:pt x="2439" y="223"/>
                    <a:pt x="2186" y="1"/>
                    <a:pt x="1932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99;p13">
              <a:extLst>
                <a:ext uri="{FF2B5EF4-FFF2-40B4-BE49-F238E27FC236}">
                  <a16:creationId xmlns:a16="http://schemas.microsoft.com/office/drawing/2014/main" id="{4C3B306C-3BF7-6F37-8FF5-A3193E5BB2E2}"/>
                </a:ext>
              </a:extLst>
            </p:cNvPr>
            <p:cNvSpPr/>
            <p:nvPr/>
          </p:nvSpPr>
          <p:spPr>
            <a:xfrm>
              <a:off x="5649575" y="3891850"/>
              <a:ext cx="113225" cy="24575"/>
            </a:xfrm>
            <a:custGeom>
              <a:avLst/>
              <a:gdLst/>
              <a:ahLst/>
              <a:cxnLst/>
              <a:rect l="l" t="t" r="r" b="b"/>
              <a:pathLst>
                <a:path w="4529" h="983" extrusionOk="0">
                  <a:moveTo>
                    <a:pt x="507" y="1"/>
                  </a:moveTo>
                  <a:cubicBezTo>
                    <a:pt x="222" y="1"/>
                    <a:pt x="0" y="223"/>
                    <a:pt x="0" y="508"/>
                  </a:cubicBezTo>
                  <a:cubicBezTo>
                    <a:pt x="0" y="761"/>
                    <a:pt x="222" y="983"/>
                    <a:pt x="507" y="983"/>
                  </a:cubicBezTo>
                  <a:lnTo>
                    <a:pt x="4022" y="983"/>
                  </a:lnTo>
                  <a:cubicBezTo>
                    <a:pt x="4307" y="983"/>
                    <a:pt x="4529" y="761"/>
                    <a:pt x="4529" y="508"/>
                  </a:cubicBezTo>
                  <a:cubicBezTo>
                    <a:pt x="4529" y="223"/>
                    <a:pt x="4307" y="1"/>
                    <a:pt x="4022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00;p13">
              <a:extLst>
                <a:ext uri="{FF2B5EF4-FFF2-40B4-BE49-F238E27FC236}">
                  <a16:creationId xmlns:a16="http://schemas.microsoft.com/office/drawing/2014/main" id="{5933868A-D72B-1B04-006F-B1C5833AF4A3}"/>
                </a:ext>
              </a:extLst>
            </p:cNvPr>
            <p:cNvSpPr/>
            <p:nvPr/>
          </p:nvSpPr>
          <p:spPr>
            <a:xfrm>
              <a:off x="5794450" y="3891850"/>
              <a:ext cx="58625" cy="24575"/>
            </a:xfrm>
            <a:custGeom>
              <a:avLst/>
              <a:gdLst/>
              <a:ahLst/>
              <a:cxnLst/>
              <a:rect l="l" t="t" r="r" b="b"/>
              <a:pathLst>
                <a:path w="2345" h="983" extrusionOk="0">
                  <a:moveTo>
                    <a:pt x="507" y="1"/>
                  </a:moveTo>
                  <a:cubicBezTo>
                    <a:pt x="222" y="1"/>
                    <a:pt x="1" y="223"/>
                    <a:pt x="1" y="508"/>
                  </a:cubicBezTo>
                  <a:cubicBezTo>
                    <a:pt x="1" y="761"/>
                    <a:pt x="222" y="983"/>
                    <a:pt x="507" y="983"/>
                  </a:cubicBezTo>
                  <a:lnTo>
                    <a:pt x="1837" y="983"/>
                  </a:lnTo>
                  <a:cubicBezTo>
                    <a:pt x="2122" y="983"/>
                    <a:pt x="2344" y="761"/>
                    <a:pt x="2344" y="508"/>
                  </a:cubicBezTo>
                  <a:cubicBezTo>
                    <a:pt x="2344" y="223"/>
                    <a:pt x="2122" y="1"/>
                    <a:pt x="1837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01;p13">
              <a:extLst>
                <a:ext uri="{FF2B5EF4-FFF2-40B4-BE49-F238E27FC236}">
                  <a16:creationId xmlns:a16="http://schemas.microsoft.com/office/drawing/2014/main" id="{D75012F3-D591-9D98-F734-5AD7D94EB37F}"/>
                </a:ext>
              </a:extLst>
            </p:cNvPr>
            <p:cNvSpPr/>
            <p:nvPr/>
          </p:nvSpPr>
          <p:spPr>
            <a:xfrm>
              <a:off x="5746150" y="3936200"/>
              <a:ext cx="121950" cy="25350"/>
            </a:xfrm>
            <a:custGeom>
              <a:avLst/>
              <a:gdLst/>
              <a:ahLst/>
              <a:cxnLst/>
              <a:rect l="l" t="t" r="r" b="b"/>
              <a:pathLst>
                <a:path w="4878" h="1014" extrusionOk="0">
                  <a:moveTo>
                    <a:pt x="476" y="0"/>
                  </a:moveTo>
                  <a:cubicBezTo>
                    <a:pt x="222" y="0"/>
                    <a:pt x="1" y="222"/>
                    <a:pt x="1" y="507"/>
                  </a:cubicBezTo>
                  <a:cubicBezTo>
                    <a:pt x="1" y="792"/>
                    <a:pt x="222" y="1014"/>
                    <a:pt x="476" y="1014"/>
                  </a:cubicBezTo>
                  <a:lnTo>
                    <a:pt x="4403" y="1014"/>
                  </a:lnTo>
                  <a:cubicBezTo>
                    <a:pt x="4656" y="1014"/>
                    <a:pt x="4878" y="792"/>
                    <a:pt x="4878" y="507"/>
                  </a:cubicBezTo>
                  <a:cubicBezTo>
                    <a:pt x="4878" y="222"/>
                    <a:pt x="4656" y="0"/>
                    <a:pt x="4403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02;p13">
              <a:extLst>
                <a:ext uri="{FF2B5EF4-FFF2-40B4-BE49-F238E27FC236}">
                  <a16:creationId xmlns:a16="http://schemas.microsoft.com/office/drawing/2014/main" id="{04F54BFC-FF61-09A5-99FC-81AF3B27AA59}"/>
                </a:ext>
              </a:extLst>
            </p:cNvPr>
            <p:cNvSpPr/>
            <p:nvPr/>
          </p:nvSpPr>
          <p:spPr>
            <a:xfrm>
              <a:off x="5552175" y="2762075"/>
              <a:ext cx="113250" cy="24575"/>
            </a:xfrm>
            <a:custGeom>
              <a:avLst/>
              <a:gdLst/>
              <a:ahLst/>
              <a:cxnLst/>
              <a:rect l="l" t="t" r="r" b="b"/>
              <a:pathLst>
                <a:path w="4530" h="983" extrusionOk="0">
                  <a:moveTo>
                    <a:pt x="507" y="0"/>
                  </a:moveTo>
                  <a:cubicBezTo>
                    <a:pt x="222" y="0"/>
                    <a:pt x="1" y="222"/>
                    <a:pt x="1" y="475"/>
                  </a:cubicBezTo>
                  <a:cubicBezTo>
                    <a:pt x="1" y="760"/>
                    <a:pt x="222" y="982"/>
                    <a:pt x="507" y="982"/>
                  </a:cubicBezTo>
                  <a:lnTo>
                    <a:pt x="4023" y="982"/>
                  </a:lnTo>
                  <a:cubicBezTo>
                    <a:pt x="4276" y="982"/>
                    <a:pt x="4529" y="760"/>
                    <a:pt x="4529" y="475"/>
                  </a:cubicBezTo>
                  <a:cubicBezTo>
                    <a:pt x="4529" y="222"/>
                    <a:pt x="4276" y="0"/>
                    <a:pt x="4023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03;p13">
              <a:extLst>
                <a:ext uri="{FF2B5EF4-FFF2-40B4-BE49-F238E27FC236}">
                  <a16:creationId xmlns:a16="http://schemas.microsoft.com/office/drawing/2014/main" id="{FCB4E8C4-A2B9-8A39-EE1A-5B2418B0A8DA}"/>
                </a:ext>
              </a:extLst>
            </p:cNvPr>
            <p:cNvSpPr/>
            <p:nvPr/>
          </p:nvSpPr>
          <p:spPr>
            <a:xfrm>
              <a:off x="5697075" y="2762075"/>
              <a:ext cx="58600" cy="24575"/>
            </a:xfrm>
            <a:custGeom>
              <a:avLst/>
              <a:gdLst/>
              <a:ahLst/>
              <a:cxnLst/>
              <a:rect l="l" t="t" r="r" b="b"/>
              <a:pathLst>
                <a:path w="2344" h="983" extrusionOk="0">
                  <a:moveTo>
                    <a:pt x="507" y="0"/>
                  </a:moveTo>
                  <a:cubicBezTo>
                    <a:pt x="222" y="0"/>
                    <a:pt x="0" y="222"/>
                    <a:pt x="0" y="475"/>
                  </a:cubicBezTo>
                  <a:cubicBezTo>
                    <a:pt x="0" y="760"/>
                    <a:pt x="222" y="982"/>
                    <a:pt x="507" y="982"/>
                  </a:cubicBezTo>
                  <a:lnTo>
                    <a:pt x="1837" y="982"/>
                  </a:lnTo>
                  <a:cubicBezTo>
                    <a:pt x="2122" y="982"/>
                    <a:pt x="2344" y="760"/>
                    <a:pt x="2344" y="475"/>
                  </a:cubicBezTo>
                  <a:cubicBezTo>
                    <a:pt x="2344" y="222"/>
                    <a:pt x="2122" y="0"/>
                    <a:pt x="1837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04;p13">
              <a:extLst>
                <a:ext uri="{FF2B5EF4-FFF2-40B4-BE49-F238E27FC236}">
                  <a16:creationId xmlns:a16="http://schemas.microsoft.com/office/drawing/2014/main" id="{6E6FC6C6-C25C-6EFF-F67B-439F0356264C}"/>
                </a:ext>
              </a:extLst>
            </p:cNvPr>
            <p:cNvSpPr/>
            <p:nvPr/>
          </p:nvSpPr>
          <p:spPr>
            <a:xfrm>
              <a:off x="5647975" y="2806400"/>
              <a:ext cx="122750" cy="25375"/>
            </a:xfrm>
            <a:custGeom>
              <a:avLst/>
              <a:gdLst/>
              <a:ahLst/>
              <a:cxnLst/>
              <a:rect l="l" t="t" r="r" b="b"/>
              <a:pathLst>
                <a:path w="4910" h="1015" extrusionOk="0">
                  <a:moveTo>
                    <a:pt x="507" y="1"/>
                  </a:moveTo>
                  <a:cubicBezTo>
                    <a:pt x="222" y="1"/>
                    <a:pt x="1" y="223"/>
                    <a:pt x="1" y="508"/>
                  </a:cubicBezTo>
                  <a:cubicBezTo>
                    <a:pt x="1" y="761"/>
                    <a:pt x="222" y="1014"/>
                    <a:pt x="507" y="1014"/>
                  </a:cubicBezTo>
                  <a:lnTo>
                    <a:pt x="4403" y="1014"/>
                  </a:lnTo>
                  <a:cubicBezTo>
                    <a:pt x="4688" y="1014"/>
                    <a:pt x="4909" y="793"/>
                    <a:pt x="4909" y="508"/>
                  </a:cubicBezTo>
                  <a:cubicBezTo>
                    <a:pt x="4909" y="223"/>
                    <a:pt x="4688" y="1"/>
                    <a:pt x="4403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05;p13">
              <a:extLst>
                <a:ext uri="{FF2B5EF4-FFF2-40B4-BE49-F238E27FC236}">
                  <a16:creationId xmlns:a16="http://schemas.microsoft.com/office/drawing/2014/main" id="{BEF41DB8-CB57-2F47-12AA-0F0FFEB61CC2}"/>
                </a:ext>
              </a:extLst>
            </p:cNvPr>
            <p:cNvSpPr/>
            <p:nvPr/>
          </p:nvSpPr>
          <p:spPr>
            <a:xfrm>
              <a:off x="5753275" y="2773150"/>
              <a:ext cx="547125" cy="547100"/>
            </a:xfrm>
            <a:custGeom>
              <a:avLst/>
              <a:gdLst/>
              <a:ahLst/>
              <a:cxnLst/>
              <a:rect l="l" t="t" r="r" b="b"/>
              <a:pathLst>
                <a:path w="21885" h="21884" extrusionOk="0">
                  <a:moveTo>
                    <a:pt x="10927" y="983"/>
                  </a:moveTo>
                  <a:cubicBezTo>
                    <a:pt x="16437" y="983"/>
                    <a:pt x="20902" y="5448"/>
                    <a:pt x="20871" y="10927"/>
                  </a:cubicBezTo>
                  <a:cubicBezTo>
                    <a:pt x="20871" y="16437"/>
                    <a:pt x="16437" y="20902"/>
                    <a:pt x="10927" y="20902"/>
                  </a:cubicBezTo>
                  <a:cubicBezTo>
                    <a:pt x="5448" y="20902"/>
                    <a:pt x="982" y="16437"/>
                    <a:pt x="982" y="10927"/>
                  </a:cubicBezTo>
                  <a:cubicBezTo>
                    <a:pt x="982" y="5448"/>
                    <a:pt x="5448" y="983"/>
                    <a:pt x="10927" y="983"/>
                  </a:cubicBezTo>
                  <a:close/>
                  <a:moveTo>
                    <a:pt x="10927" y="1"/>
                  </a:moveTo>
                  <a:cubicBezTo>
                    <a:pt x="4909" y="1"/>
                    <a:pt x="1" y="4909"/>
                    <a:pt x="1" y="10958"/>
                  </a:cubicBezTo>
                  <a:cubicBezTo>
                    <a:pt x="1" y="16975"/>
                    <a:pt x="4909" y="21884"/>
                    <a:pt x="10927" y="21884"/>
                  </a:cubicBezTo>
                  <a:cubicBezTo>
                    <a:pt x="16975" y="21884"/>
                    <a:pt x="21884" y="16975"/>
                    <a:pt x="21884" y="10958"/>
                  </a:cubicBezTo>
                  <a:cubicBezTo>
                    <a:pt x="21884" y="4909"/>
                    <a:pt x="16975" y="1"/>
                    <a:pt x="10927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06;p13">
              <a:extLst>
                <a:ext uri="{FF2B5EF4-FFF2-40B4-BE49-F238E27FC236}">
                  <a16:creationId xmlns:a16="http://schemas.microsoft.com/office/drawing/2014/main" id="{41F9D4BD-4C8E-6C3B-C82F-647AEE437FFC}"/>
                </a:ext>
              </a:extLst>
            </p:cNvPr>
            <p:cNvSpPr/>
            <p:nvPr/>
          </p:nvSpPr>
          <p:spPr>
            <a:xfrm>
              <a:off x="6012975" y="2804200"/>
              <a:ext cx="202700" cy="448775"/>
            </a:xfrm>
            <a:custGeom>
              <a:avLst/>
              <a:gdLst/>
              <a:ahLst/>
              <a:cxnLst/>
              <a:rect l="l" t="t" r="r" b="b"/>
              <a:pathLst>
                <a:path w="8108" h="17951" extrusionOk="0">
                  <a:moveTo>
                    <a:pt x="5510" y="0"/>
                  </a:moveTo>
                  <a:cubicBezTo>
                    <a:pt x="5335" y="0"/>
                    <a:pt x="5155" y="93"/>
                    <a:pt x="5067" y="247"/>
                  </a:cubicBezTo>
                  <a:lnTo>
                    <a:pt x="95" y="9463"/>
                  </a:lnTo>
                  <a:cubicBezTo>
                    <a:pt x="0" y="9653"/>
                    <a:pt x="32" y="9875"/>
                    <a:pt x="190" y="10033"/>
                  </a:cubicBezTo>
                  <a:lnTo>
                    <a:pt x="7189" y="17792"/>
                  </a:lnTo>
                  <a:cubicBezTo>
                    <a:pt x="7284" y="17887"/>
                    <a:pt x="7411" y="17950"/>
                    <a:pt x="7569" y="17950"/>
                  </a:cubicBezTo>
                  <a:cubicBezTo>
                    <a:pt x="7664" y="17950"/>
                    <a:pt x="7791" y="17918"/>
                    <a:pt x="7886" y="17823"/>
                  </a:cubicBezTo>
                  <a:cubicBezTo>
                    <a:pt x="8107" y="17633"/>
                    <a:pt x="8107" y="17317"/>
                    <a:pt x="7917" y="17127"/>
                  </a:cubicBezTo>
                  <a:lnTo>
                    <a:pt x="1172" y="9621"/>
                  </a:lnTo>
                  <a:lnTo>
                    <a:pt x="5954" y="722"/>
                  </a:lnTo>
                  <a:cubicBezTo>
                    <a:pt x="6081" y="501"/>
                    <a:pt x="5986" y="184"/>
                    <a:pt x="5732" y="57"/>
                  </a:cubicBezTo>
                  <a:cubicBezTo>
                    <a:pt x="5665" y="18"/>
                    <a:pt x="5588" y="0"/>
                    <a:pt x="5510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07;p13">
              <a:extLst>
                <a:ext uri="{FF2B5EF4-FFF2-40B4-BE49-F238E27FC236}">
                  <a16:creationId xmlns:a16="http://schemas.microsoft.com/office/drawing/2014/main" id="{593182E0-231B-51FA-5626-6775C20F8E7A}"/>
                </a:ext>
              </a:extLst>
            </p:cNvPr>
            <p:cNvSpPr/>
            <p:nvPr/>
          </p:nvSpPr>
          <p:spPr>
            <a:xfrm>
              <a:off x="5752500" y="3033625"/>
              <a:ext cx="287400" cy="38025"/>
            </a:xfrm>
            <a:custGeom>
              <a:avLst/>
              <a:gdLst/>
              <a:ahLst/>
              <a:cxnLst/>
              <a:rect l="l" t="t" r="r" b="b"/>
              <a:pathLst>
                <a:path w="11496" h="1521" extrusionOk="0">
                  <a:moveTo>
                    <a:pt x="10958" y="1"/>
                  </a:moveTo>
                  <a:lnTo>
                    <a:pt x="507" y="508"/>
                  </a:lnTo>
                  <a:cubicBezTo>
                    <a:pt x="222" y="539"/>
                    <a:pt x="0" y="761"/>
                    <a:pt x="32" y="1046"/>
                  </a:cubicBezTo>
                  <a:cubicBezTo>
                    <a:pt x="32" y="1331"/>
                    <a:pt x="253" y="1521"/>
                    <a:pt x="507" y="1521"/>
                  </a:cubicBezTo>
                  <a:lnTo>
                    <a:pt x="538" y="1521"/>
                  </a:lnTo>
                  <a:lnTo>
                    <a:pt x="10989" y="1014"/>
                  </a:lnTo>
                  <a:cubicBezTo>
                    <a:pt x="11274" y="1014"/>
                    <a:pt x="11496" y="761"/>
                    <a:pt x="11464" y="476"/>
                  </a:cubicBezTo>
                  <a:cubicBezTo>
                    <a:pt x="11464" y="223"/>
                    <a:pt x="11211" y="1"/>
                    <a:pt x="10958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08;p13">
              <a:extLst>
                <a:ext uri="{FF2B5EF4-FFF2-40B4-BE49-F238E27FC236}">
                  <a16:creationId xmlns:a16="http://schemas.microsoft.com/office/drawing/2014/main" id="{093ADA4E-8E2D-949C-A399-6A35BE3F5701}"/>
                </a:ext>
              </a:extLst>
            </p:cNvPr>
            <p:cNvSpPr/>
            <p:nvPr/>
          </p:nvSpPr>
          <p:spPr>
            <a:xfrm>
              <a:off x="5476175" y="4097700"/>
              <a:ext cx="1068075" cy="25375"/>
            </a:xfrm>
            <a:custGeom>
              <a:avLst/>
              <a:gdLst/>
              <a:ahLst/>
              <a:cxnLst/>
              <a:rect l="l" t="t" r="r" b="b"/>
              <a:pathLst>
                <a:path w="42723" h="1015" extrusionOk="0">
                  <a:moveTo>
                    <a:pt x="476" y="1"/>
                  </a:moveTo>
                  <a:cubicBezTo>
                    <a:pt x="222" y="1"/>
                    <a:pt x="1" y="223"/>
                    <a:pt x="1" y="508"/>
                  </a:cubicBezTo>
                  <a:cubicBezTo>
                    <a:pt x="1" y="793"/>
                    <a:pt x="222" y="1014"/>
                    <a:pt x="476" y="1014"/>
                  </a:cubicBezTo>
                  <a:lnTo>
                    <a:pt x="42215" y="1014"/>
                  </a:lnTo>
                  <a:cubicBezTo>
                    <a:pt x="42500" y="1014"/>
                    <a:pt x="42722" y="793"/>
                    <a:pt x="42722" y="508"/>
                  </a:cubicBezTo>
                  <a:cubicBezTo>
                    <a:pt x="42722" y="223"/>
                    <a:pt x="42500" y="1"/>
                    <a:pt x="42215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09;p13">
              <a:extLst>
                <a:ext uri="{FF2B5EF4-FFF2-40B4-BE49-F238E27FC236}">
                  <a16:creationId xmlns:a16="http://schemas.microsoft.com/office/drawing/2014/main" id="{A1EA5804-7C59-608B-1413-7C5CD5C471FA}"/>
                </a:ext>
              </a:extLst>
            </p:cNvPr>
            <p:cNvSpPr/>
            <p:nvPr/>
          </p:nvSpPr>
          <p:spPr>
            <a:xfrm>
              <a:off x="6432575" y="2697950"/>
              <a:ext cx="70500" cy="69700"/>
            </a:xfrm>
            <a:custGeom>
              <a:avLst/>
              <a:gdLst/>
              <a:ahLst/>
              <a:cxnLst/>
              <a:rect l="l" t="t" r="r" b="b"/>
              <a:pathLst>
                <a:path w="2820" h="2788" extrusionOk="0">
                  <a:moveTo>
                    <a:pt x="2154" y="665"/>
                  </a:moveTo>
                  <a:lnTo>
                    <a:pt x="2154" y="2122"/>
                  </a:lnTo>
                  <a:lnTo>
                    <a:pt x="666" y="2122"/>
                  </a:lnTo>
                  <a:lnTo>
                    <a:pt x="666" y="665"/>
                  </a:lnTo>
                  <a:close/>
                  <a:moveTo>
                    <a:pt x="349" y="0"/>
                  </a:moveTo>
                  <a:cubicBezTo>
                    <a:pt x="159" y="0"/>
                    <a:pt x="1" y="127"/>
                    <a:pt x="1" y="317"/>
                  </a:cubicBezTo>
                  <a:lnTo>
                    <a:pt x="1" y="2470"/>
                  </a:lnTo>
                  <a:cubicBezTo>
                    <a:pt x="1" y="2629"/>
                    <a:pt x="159" y="2787"/>
                    <a:pt x="349" y="2787"/>
                  </a:cubicBezTo>
                  <a:lnTo>
                    <a:pt x="2471" y="2787"/>
                  </a:lnTo>
                  <a:cubicBezTo>
                    <a:pt x="2661" y="2787"/>
                    <a:pt x="2819" y="2629"/>
                    <a:pt x="2819" y="2470"/>
                  </a:cubicBezTo>
                  <a:lnTo>
                    <a:pt x="2819" y="317"/>
                  </a:lnTo>
                  <a:cubicBezTo>
                    <a:pt x="2819" y="127"/>
                    <a:pt x="2661" y="0"/>
                    <a:pt x="2471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10;p13">
              <a:extLst>
                <a:ext uri="{FF2B5EF4-FFF2-40B4-BE49-F238E27FC236}">
                  <a16:creationId xmlns:a16="http://schemas.microsoft.com/office/drawing/2014/main" id="{AAA14CB7-9770-9ABE-0933-87CED21534E6}"/>
                </a:ext>
              </a:extLst>
            </p:cNvPr>
            <p:cNvSpPr/>
            <p:nvPr/>
          </p:nvSpPr>
          <p:spPr>
            <a:xfrm>
              <a:off x="5565650" y="3215725"/>
              <a:ext cx="68100" cy="68125"/>
            </a:xfrm>
            <a:custGeom>
              <a:avLst/>
              <a:gdLst/>
              <a:ahLst/>
              <a:cxnLst/>
              <a:rect l="l" t="t" r="r" b="b"/>
              <a:pathLst>
                <a:path w="2724" h="2725" extrusionOk="0">
                  <a:moveTo>
                    <a:pt x="2027" y="666"/>
                  </a:moveTo>
                  <a:lnTo>
                    <a:pt x="2027" y="2059"/>
                  </a:lnTo>
                  <a:lnTo>
                    <a:pt x="665" y="2059"/>
                  </a:lnTo>
                  <a:lnTo>
                    <a:pt x="665" y="666"/>
                  </a:lnTo>
                  <a:close/>
                  <a:moveTo>
                    <a:pt x="317" y="1"/>
                  </a:moveTo>
                  <a:cubicBezTo>
                    <a:pt x="127" y="1"/>
                    <a:pt x="0" y="159"/>
                    <a:pt x="0" y="349"/>
                  </a:cubicBezTo>
                  <a:lnTo>
                    <a:pt x="0" y="2408"/>
                  </a:lnTo>
                  <a:cubicBezTo>
                    <a:pt x="0" y="2566"/>
                    <a:pt x="127" y="2724"/>
                    <a:pt x="317" y="2724"/>
                  </a:cubicBezTo>
                  <a:lnTo>
                    <a:pt x="2375" y="2724"/>
                  </a:lnTo>
                  <a:cubicBezTo>
                    <a:pt x="2565" y="2724"/>
                    <a:pt x="2724" y="2566"/>
                    <a:pt x="2692" y="2408"/>
                  </a:cubicBezTo>
                  <a:lnTo>
                    <a:pt x="2692" y="349"/>
                  </a:lnTo>
                  <a:cubicBezTo>
                    <a:pt x="2692" y="159"/>
                    <a:pt x="2565" y="1"/>
                    <a:pt x="2375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11;p13">
              <a:extLst>
                <a:ext uri="{FF2B5EF4-FFF2-40B4-BE49-F238E27FC236}">
                  <a16:creationId xmlns:a16="http://schemas.microsoft.com/office/drawing/2014/main" id="{25AE85C7-6102-D517-1338-83D62375C7E8}"/>
                </a:ext>
              </a:extLst>
            </p:cNvPr>
            <p:cNvSpPr/>
            <p:nvPr/>
          </p:nvSpPr>
          <p:spPr>
            <a:xfrm>
              <a:off x="6265525" y="3410500"/>
              <a:ext cx="182125" cy="75225"/>
            </a:xfrm>
            <a:custGeom>
              <a:avLst/>
              <a:gdLst/>
              <a:ahLst/>
              <a:cxnLst/>
              <a:rect l="l" t="t" r="r" b="b"/>
              <a:pathLst>
                <a:path w="7285" h="3009" extrusionOk="0">
                  <a:moveTo>
                    <a:pt x="6619" y="665"/>
                  </a:moveTo>
                  <a:lnTo>
                    <a:pt x="6619" y="2344"/>
                  </a:lnTo>
                  <a:lnTo>
                    <a:pt x="666" y="2344"/>
                  </a:lnTo>
                  <a:lnTo>
                    <a:pt x="666" y="665"/>
                  </a:lnTo>
                  <a:close/>
                  <a:moveTo>
                    <a:pt x="349" y="0"/>
                  </a:moveTo>
                  <a:cubicBezTo>
                    <a:pt x="159" y="0"/>
                    <a:pt x="1" y="159"/>
                    <a:pt x="1" y="349"/>
                  </a:cubicBezTo>
                  <a:lnTo>
                    <a:pt x="1" y="2660"/>
                  </a:lnTo>
                  <a:cubicBezTo>
                    <a:pt x="1" y="2850"/>
                    <a:pt x="159" y="3009"/>
                    <a:pt x="349" y="3009"/>
                  </a:cubicBezTo>
                  <a:lnTo>
                    <a:pt x="6936" y="3009"/>
                  </a:lnTo>
                  <a:cubicBezTo>
                    <a:pt x="7126" y="3009"/>
                    <a:pt x="7285" y="2850"/>
                    <a:pt x="7285" y="2660"/>
                  </a:cubicBezTo>
                  <a:lnTo>
                    <a:pt x="7285" y="349"/>
                  </a:lnTo>
                  <a:cubicBezTo>
                    <a:pt x="7285" y="159"/>
                    <a:pt x="7126" y="0"/>
                    <a:pt x="6936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12;p13">
              <a:extLst>
                <a:ext uri="{FF2B5EF4-FFF2-40B4-BE49-F238E27FC236}">
                  <a16:creationId xmlns:a16="http://schemas.microsoft.com/office/drawing/2014/main" id="{11952245-C194-D09F-D613-5A2CF603807D}"/>
                </a:ext>
              </a:extLst>
            </p:cNvPr>
            <p:cNvSpPr/>
            <p:nvPr/>
          </p:nvSpPr>
          <p:spPr>
            <a:xfrm>
              <a:off x="5517350" y="4004275"/>
              <a:ext cx="148875" cy="74450"/>
            </a:xfrm>
            <a:custGeom>
              <a:avLst/>
              <a:gdLst/>
              <a:ahLst/>
              <a:cxnLst/>
              <a:rect l="l" t="t" r="r" b="b"/>
              <a:pathLst>
                <a:path w="5955" h="2978" extrusionOk="0">
                  <a:moveTo>
                    <a:pt x="5289" y="666"/>
                  </a:moveTo>
                  <a:lnTo>
                    <a:pt x="5289" y="2313"/>
                  </a:lnTo>
                  <a:lnTo>
                    <a:pt x="665" y="2313"/>
                  </a:lnTo>
                  <a:lnTo>
                    <a:pt x="665" y="666"/>
                  </a:lnTo>
                  <a:close/>
                  <a:moveTo>
                    <a:pt x="349" y="1"/>
                  </a:moveTo>
                  <a:cubicBezTo>
                    <a:pt x="159" y="1"/>
                    <a:pt x="0" y="128"/>
                    <a:pt x="0" y="318"/>
                  </a:cubicBezTo>
                  <a:lnTo>
                    <a:pt x="0" y="2629"/>
                  </a:lnTo>
                  <a:cubicBezTo>
                    <a:pt x="0" y="2819"/>
                    <a:pt x="159" y="2978"/>
                    <a:pt x="349" y="2978"/>
                  </a:cubicBezTo>
                  <a:lnTo>
                    <a:pt x="5606" y="2978"/>
                  </a:lnTo>
                  <a:cubicBezTo>
                    <a:pt x="5796" y="2978"/>
                    <a:pt x="5954" y="2819"/>
                    <a:pt x="5954" y="2629"/>
                  </a:cubicBezTo>
                  <a:lnTo>
                    <a:pt x="5954" y="318"/>
                  </a:lnTo>
                  <a:cubicBezTo>
                    <a:pt x="5954" y="128"/>
                    <a:pt x="5796" y="1"/>
                    <a:pt x="5606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13;p13">
              <a:extLst>
                <a:ext uri="{FF2B5EF4-FFF2-40B4-BE49-F238E27FC236}">
                  <a16:creationId xmlns:a16="http://schemas.microsoft.com/office/drawing/2014/main" id="{9B955FCB-6DF1-E2F4-9E2F-62A205811DAC}"/>
                </a:ext>
              </a:extLst>
            </p:cNvPr>
            <p:cNvSpPr/>
            <p:nvPr/>
          </p:nvSpPr>
          <p:spPr>
            <a:xfrm>
              <a:off x="5697850" y="4004275"/>
              <a:ext cx="87125" cy="74450"/>
            </a:xfrm>
            <a:custGeom>
              <a:avLst/>
              <a:gdLst/>
              <a:ahLst/>
              <a:cxnLst/>
              <a:rect l="l" t="t" r="r" b="b"/>
              <a:pathLst>
                <a:path w="3485" h="2978" extrusionOk="0">
                  <a:moveTo>
                    <a:pt x="2819" y="666"/>
                  </a:moveTo>
                  <a:lnTo>
                    <a:pt x="2819" y="2313"/>
                  </a:lnTo>
                  <a:lnTo>
                    <a:pt x="666" y="2313"/>
                  </a:lnTo>
                  <a:lnTo>
                    <a:pt x="666" y="666"/>
                  </a:lnTo>
                  <a:close/>
                  <a:moveTo>
                    <a:pt x="318" y="1"/>
                  </a:moveTo>
                  <a:cubicBezTo>
                    <a:pt x="159" y="1"/>
                    <a:pt x="1" y="128"/>
                    <a:pt x="1" y="318"/>
                  </a:cubicBezTo>
                  <a:lnTo>
                    <a:pt x="1" y="2629"/>
                  </a:lnTo>
                  <a:cubicBezTo>
                    <a:pt x="1" y="2819"/>
                    <a:pt x="159" y="2978"/>
                    <a:pt x="318" y="2978"/>
                  </a:cubicBezTo>
                  <a:lnTo>
                    <a:pt x="3136" y="2978"/>
                  </a:lnTo>
                  <a:cubicBezTo>
                    <a:pt x="3326" y="2978"/>
                    <a:pt x="3484" y="2819"/>
                    <a:pt x="3484" y="2629"/>
                  </a:cubicBezTo>
                  <a:lnTo>
                    <a:pt x="3484" y="318"/>
                  </a:lnTo>
                  <a:cubicBezTo>
                    <a:pt x="3484" y="128"/>
                    <a:pt x="3326" y="1"/>
                    <a:pt x="3136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14;p13">
              <a:extLst>
                <a:ext uri="{FF2B5EF4-FFF2-40B4-BE49-F238E27FC236}">
                  <a16:creationId xmlns:a16="http://schemas.microsoft.com/office/drawing/2014/main" id="{0D4D48CF-DE86-F221-79A1-6DCAAA456108}"/>
                </a:ext>
              </a:extLst>
            </p:cNvPr>
            <p:cNvSpPr/>
            <p:nvPr/>
          </p:nvSpPr>
          <p:spPr>
            <a:xfrm>
              <a:off x="6430200" y="4004275"/>
              <a:ext cx="57825" cy="57050"/>
            </a:xfrm>
            <a:custGeom>
              <a:avLst/>
              <a:gdLst/>
              <a:ahLst/>
              <a:cxnLst/>
              <a:rect l="l" t="t" r="r" b="b"/>
              <a:pathLst>
                <a:path w="2313" h="2282" extrusionOk="0">
                  <a:moveTo>
                    <a:pt x="1648" y="666"/>
                  </a:moveTo>
                  <a:lnTo>
                    <a:pt x="1648" y="1616"/>
                  </a:lnTo>
                  <a:lnTo>
                    <a:pt x="698" y="1616"/>
                  </a:lnTo>
                  <a:lnTo>
                    <a:pt x="698" y="666"/>
                  </a:lnTo>
                  <a:close/>
                  <a:moveTo>
                    <a:pt x="349" y="1"/>
                  </a:moveTo>
                  <a:cubicBezTo>
                    <a:pt x="159" y="1"/>
                    <a:pt x="1" y="128"/>
                    <a:pt x="1" y="318"/>
                  </a:cubicBezTo>
                  <a:lnTo>
                    <a:pt x="1" y="1964"/>
                  </a:lnTo>
                  <a:cubicBezTo>
                    <a:pt x="1" y="2123"/>
                    <a:pt x="159" y="2281"/>
                    <a:pt x="349" y="2281"/>
                  </a:cubicBezTo>
                  <a:lnTo>
                    <a:pt x="1964" y="2281"/>
                  </a:lnTo>
                  <a:cubicBezTo>
                    <a:pt x="2154" y="2281"/>
                    <a:pt x="2313" y="2123"/>
                    <a:pt x="2313" y="1964"/>
                  </a:cubicBezTo>
                  <a:lnTo>
                    <a:pt x="2313" y="318"/>
                  </a:lnTo>
                  <a:cubicBezTo>
                    <a:pt x="2313" y="128"/>
                    <a:pt x="2154" y="1"/>
                    <a:pt x="1964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15;p13">
              <a:extLst>
                <a:ext uri="{FF2B5EF4-FFF2-40B4-BE49-F238E27FC236}">
                  <a16:creationId xmlns:a16="http://schemas.microsoft.com/office/drawing/2014/main" id="{F7EB5977-62F2-3DD1-B500-A5F5AE9301D3}"/>
                </a:ext>
              </a:extLst>
            </p:cNvPr>
            <p:cNvSpPr/>
            <p:nvPr/>
          </p:nvSpPr>
          <p:spPr>
            <a:xfrm>
              <a:off x="3492900" y="3838025"/>
              <a:ext cx="2062475" cy="228050"/>
            </a:xfrm>
            <a:custGeom>
              <a:avLst/>
              <a:gdLst/>
              <a:ahLst/>
              <a:cxnLst/>
              <a:rect l="l" t="t" r="r" b="b"/>
              <a:pathLst>
                <a:path w="82499" h="9122" extrusionOk="0">
                  <a:moveTo>
                    <a:pt x="1" y="0"/>
                  </a:moveTo>
                  <a:lnTo>
                    <a:pt x="1" y="5004"/>
                  </a:lnTo>
                  <a:cubicBezTo>
                    <a:pt x="1" y="7284"/>
                    <a:pt x="1837" y="9121"/>
                    <a:pt x="4118" y="9121"/>
                  </a:cubicBezTo>
                  <a:lnTo>
                    <a:pt x="78350" y="9121"/>
                  </a:lnTo>
                  <a:cubicBezTo>
                    <a:pt x="80630" y="9121"/>
                    <a:pt x="82498" y="7284"/>
                    <a:pt x="82498" y="5004"/>
                  </a:cubicBezTo>
                  <a:lnTo>
                    <a:pt x="82498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116;p13">
              <a:extLst>
                <a:ext uri="{FF2B5EF4-FFF2-40B4-BE49-F238E27FC236}">
                  <a16:creationId xmlns:a16="http://schemas.microsoft.com/office/drawing/2014/main" id="{60318878-0966-C6A1-85D3-18A77FBCB0BD}"/>
                </a:ext>
              </a:extLst>
            </p:cNvPr>
            <p:cNvSpPr/>
            <p:nvPr/>
          </p:nvSpPr>
          <p:spPr>
            <a:xfrm>
              <a:off x="3492900" y="2784250"/>
              <a:ext cx="2061675" cy="1053800"/>
            </a:xfrm>
            <a:custGeom>
              <a:avLst/>
              <a:gdLst/>
              <a:ahLst/>
              <a:cxnLst/>
              <a:rect l="l" t="t" r="r" b="b"/>
              <a:pathLst>
                <a:path w="82467" h="42152" extrusionOk="0">
                  <a:moveTo>
                    <a:pt x="4118" y="0"/>
                  </a:moveTo>
                  <a:cubicBezTo>
                    <a:pt x="1837" y="0"/>
                    <a:pt x="1" y="1837"/>
                    <a:pt x="1" y="4117"/>
                  </a:cubicBezTo>
                  <a:lnTo>
                    <a:pt x="1" y="42151"/>
                  </a:lnTo>
                  <a:lnTo>
                    <a:pt x="82467" y="42151"/>
                  </a:lnTo>
                  <a:lnTo>
                    <a:pt x="82467" y="4117"/>
                  </a:lnTo>
                  <a:cubicBezTo>
                    <a:pt x="82467" y="1837"/>
                    <a:pt x="80630" y="0"/>
                    <a:pt x="7835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117;p13">
              <a:extLst>
                <a:ext uri="{FF2B5EF4-FFF2-40B4-BE49-F238E27FC236}">
                  <a16:creationId xmlns:a16="http://schemas.microsoft.com/office/drawing/2014/main" id="{A6B90608-0F3D-55C3-C971-797B1023BD49}"/>
                </a:ext>
              </a:extLst>
            </p:cNvPr>
            <p:cNvSpPr/>
            <p:nvPr/>
          </p:nvSpPr>
          <p:spPr>
            <a:xfrm>
              <a:off x="4313125" y="4066050"/>
              <a:ext cx="437850" cy="106900"/>
            </a:xfrm>
            <a:custGeom>
              <a:avLst/>
              <a:gdLst/>
              <a:ahLst/>
              <a:cxnLst/>
              <a:rect l="l" t="t" r="r" b="b"/>
              <a:pathLst>
                <a:path w="17514" h="4276" extrusionOk="0">
                  <a:moveTo>
                    <a:pt x="1" y="0"/>
                  </a:moveTo>
                  <a:lnTo>
                    <a:pt x="8425" y="2059"/>
                  </a:lnTo>
                  <a:lnTo>
                    <a:pt x="17514" y="4275"/>
                  </a:lnTo>
                  <a:cubicBezTo>
                    <a:pt x="17102" y="3040"/>
                    <a:pt x="16849" y="1647"/>
                    <a:pt x="1684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118;p13">
              <a:extLst>
                <a:ext uri="{FF2B5EF4-FFF2-40B4-BE49-F238E27FC236}">
                  <a16:creationId xmlns:a16="http://schemas.microsoft.com/office/drawing/2014/main" id="{C8EBDCD2-8B33-5A48-113C-29CC3AD22E5C}"/>
                </a:ext>
              </a:extLst>
            </p:cNvPr>
            <p:cNvSpPr/>
            <p:nvPr/>
          </p:nvSpPr>
          <p:spPr>
            <a:xfrm>
              <a:off x="4103325" y="4066050"/>
              <a:ext cx="841625" cy="291375"/>
            </a:xfrm>
            <a:custGeom>
              <a:avLst/>
              <a:gdLst/>
              <a:ahLst/>
              <a:cxnLst/>
              <a:rect l="l" t="t" r="r" b="b"/>
              <a:pathLst>
                <a:path w="33665" h="11655" extrusionOk="0">
                  <a:moveTo>
                    <a:pt x="8393" y="0"/>
                  </a:moveTo>
                  <a:cubicBezTo>
                    <a:pt x="8393" y="9596"/>
                    <a:pt x="0" y="11654"/>
                    <a:pt x="0" y="11654"/>
                  </a:cubicBezTo>
                  <a:lnTo>
                    <a:pt x="33665" y="11654"/>
                  </a:lnTo>
                  <a:cubicBezTo>
                    <a:pt x="33665" y="11654"/>
                    <a:pt x="27869" y="10229"/>
                    <a:pt x="25906" y="4275"/>
                  </a:cubicBezTo>
                  <a:lnTo>
                    <a:pt x="16817" y="2059"/>
                  </a:lnTo>
                  <a:lnTo>
                    <a:pt x="8393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119;p13">
              <a:extLst>
                <a:ext uri="{FF2B5EF4-FFF2-40B4-BE49-F238E27FC236}">
                  <a16:creationId xmlns:a16="http://schemas.microsoft.com/office/drawing/2014/main" id="{F51652DC-B6AA-D16C-2FC8-DAE305A7D0B1}"/>
                </a:ext>
              </a:extLst>
            </p:cNvPr>
            <p:cNvSpPr/>
            <p:nvPr/>
          </p:nvSpPr>
          <p:spPr>
            <a:xfrm>
              <a:off x="4098575" y="4344725"/>
              <a:ext cx="850325" cy="71275"/>
            </a:xfrm>
            <a:custGeom>
              <a:avLst/>
              <a:gdLst/>
              <a:ahLst/>
              <a:cxnLst/>
              <a:rect l="l" t="t" r="r" b="b"/>
              <a:pathLst>
                <a:path w="34013" h="2851" extrusionOk="0">
                  <a:moveTo>
                    <a:pt x="1045" y="1"/>
                  </a:moveTo>
                  <a:cubicBezTo>
                    <a:pt x="475" y="1"/>
                    <a:pt x="0" y="476"/>
                    <a:pt x="0" y="1046"/>
                  </a:cubicBezTo>
                  <a:lnTo>
                    <a:pt x="0" y="1806"/>
                  </a:lnTo>
                  <a:cubicBezTo>
                    <a:pt x="0" y="2376"/>
                    <a:pt x="475" y="2851"/>
                    <a:pt x="1045" y="2851"/>
                  </a:cubicBezTo>
                  <a:lnTo>
                    <a:pt x="32968" y="2851"/>
                  </a:lnTo>
                  <a:cubicBezTo>
                    <a:pt x="33538" y="2851"/>
                    <a:pt x="34013" y="2376"/>
                    <a:pt x="34013" y="1806"/>
                  </a:cubicBezTo>
                  <a:lnTo>
                    <a:pt x="34013" y="1046"/>
                  </a:lnTo>
                  <a:cubicBezTo>
                    <a:pt x="34013" y="476"/>
                    <a:pt x="33538" y="1"/>
                    <a:pt x="329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120;p13">
              <a:extLst>
                <a:ext uri="{FF2B5EF4-FFF2-40B4-BE49-F238E27FC236}">
                  <a16:creationId xmlns:a16="http://schemas.microsoft.com/office/drawing/2014/main" id="{ECD351F5-C886-5246-26F3-D4765EDAA5D3}"/>
                </a:ext>
              </a:extLst>
            </p:cNvPr>
            <p:cNvSpPr/>
            <p:nvPr/>
          </p:nvSpPr>
          <p:spPr>
            <a:xfrm>
              <a:off x="2780350" y="3284150"/>
              <a:ext cx="666650" cy="397925"/>
            </a:xfrm>
            <a:custGeom>
              <a:avLst/>
              <a:gdLst/>
              <a:ahLst/>
              <a:cxnLst/>
              <a:rect l="l" t="t" r="r" b="b"/>
              <a:pathLst>
                <a:path w="26666" h="15917" extrusionOk="0">
                  <a:moveTo>
                    <a:pt x="23392" y="0"/>
                  </a:moveTo>
                  <a:cubicBezTo>
                    <a:pt x="23034" y="0"/>
                    <a:pt x="22670" y="78"/>
                    <a:pt x="22327" y="241"/>
                  </a:cubicBezTo>
                  <a:lnTo>
                    <a:pt x="1711" y="10470"/>
                  </a:lnTo>
                  <a:cubicBezTo>
                    <a:pt x="507" y="11040"/>
                    <a:pt x="0" y="12496"/>
                    <a:pt x="602" y="13700"/>
                  </a:cubicBezTo>
                  <a:lnTo>
                    <a:pt x="1711" y="15917"/>
                  </a:lnTo>
                  <a:lnTo>
                    <a:pt x="26666" y="3566"/>
                  </a:lnTo>
                  <a:lnTo>
                    <a:pt x="25589" y="1349"/>
                  </a:lnTo>
                  <a:cubicBezTo>
                    <a:pt x="25159" y="489"/>
                    <a:pt x="24292" y="0"/>
                    <a:pt x="2339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121;p13">
              <a:extLst>
                <a:ext uri="{FF2B5EF4-FFF2-40B4-BE49-F238E27FC236}">
                  <a16:creationId xmlns:a16="http://schemas.microsoft.com/office/drawing/2014/main" id="{D734CEBD-62BB-3574-F342-8F610EAA06C9}"/>
                </a:ext>
              </a:extLst>
            </p:cNvPr>
            <p:cNvSpPr/>
            <p:nvPr/>
          </p:nvSpPr>
          <p:spPr>
            <a:xfrm>
              <a:off x="2823100" y="3373275"/>
              <a:ext cx="950100" cy="969100"/>
            </a:xfrm>
            <a:custGeom>
              <a:avLst/>
              <a:gdLst/>
              <a:ahLst/>
              <a:cxnLst/>
              <a:rect l="l" t="t" r="r" b="b"/>
              <a:pathLst>
                <a:path w="38004" h="38764" extrusionOk="0">
                  <a:moveTo>
                    <a:pt x="24956" y="1"/>
                  </a:moveTo>
                  <a:lnTo>
                    <a:pt x="1" y="12352"/>
                  </a:lnTo>
                  <a:lnTo>
                    <a:pt x="13048" y="38764"/>
                  </a:lnTo>
                  <a:lnTo>
                    <a:pt x="38003" y="26413"/>
                  </a:lnTo>
                  <a:lnTo>
                    <a:pt x="24956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122;p13">
              <a:extLst>
                <a:ext uri="{FF2B5EF4-FFF2-40B4-BE49-F238E27FC236}">
                  <a16:creationId xmlns:a16="http://schemas.microsoft.com/office/drawing/2014/main" id="{4C69A93B-4D3E-991B-E1B6-FD8EDFF7FE29}"/>
                </a:ext>
              </a:extLst>
            </p:cNvPr>
            <p:cNvSpPr/>
            <p:nvPr/>
          </p:nvSpPr>
          <p:spPr>
            <a:xfrm>
              <a:off x="3149300" y="4032775"/>
              <a:ext cx="674575" cy="414925"/>
            </a:xfrm>
            <a:custGeom>
              <a:avLst/>
              <a:gdLst/>
              <a:ahLst/>
              <a:cxnLst/>
              <a:rect l="l" t="t" r="r" b="b"/>
              <a:pathLst>
                <a:path w="26983" h="16597" extrusionOk="0">
                  <a:moveTo>
                    <a:pt x="24987" y="1"/>
                  </a:moveTo>
                  <a:lnTo>
                    <a:pt x="0" y="12384"/>
                  </a:lnTo>
                  <a:lnTo>
                    <a:pt x="1425" y="15234"/>
                  </a:lnTo>
                  <a:cubicBezTo>
                    <a:pt x="1854" y="16092"/>
                    <a:pt x="2719" y="16596"/>
                    <a:pt x="3616" y="16596"/>
                  </a:cubicBezTo>
                  <a:cubicBezTo>
                    <a:pt x="3976" y="16596"/>
                    <a:pt x="4342" y="16515"/>
                    <a:pt x="4687" y="16342"/>
                  </a:cubicBezTo>
                  <a:lnTo>
                    <a:pt x="25304" y="6145"/>
                  </a:lnTo>
                  <a:cubicBezTo>
                    <a:pt x="26507" y="5543"/>
                    <a:pt x="26982" y="4086"/>
                    <a:pt x="26412" y="2883"/>
                  </a:cubicBezTo>
                  <a:lnTo>
                    <a:pt x="24987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123;p13">
              <a:extLst>
                <a:ext uri="{FF2B5EF4-FFF2-40B4-BE49-F238E27FC236}">
                  <a16:creationId xmlns:a16="http://schemas.microsoft.com/office/drawing/2014/main" id="{66E2FA42-B2BB-0AF1-D992-405874861863}"/>
                </a:ext>
              </a:extLst>
            </p:cNvPr>
            <p:cNvSpPr/>
            <p:nvPr/>
          </p:nvSpPr>
          <p:spPr>
            <a:xfrm>
              <a:off x="3043200" y="3436475"/>
              <a:ext cx="129075" cy="73150"/>
            </a:xfrm>
            <a:custGeom>
              <a:avLst/>
              <a:gdLst/>
              <a:ahLst/>
              <a:cxnLst/>
              <a:rect l="l" t="t" r="r" b="b"/>
              <a:pathLst>
                <a:path w="5163" h="2926" extrusionOk="0">
                  <a:moveTo>
                    <a:pt x="4691" y="1"/>
                  </a:moveTo>
                  <a:cubicBezTo>
                    <a:pt x="4636" y="1"/>
                    <a:pt x="4580" y="13"/>
                    <a:pt x="4529" y="38"/>
                  </a:cubicBezTo>
                  <a:lnTo>
                    <a:pt x="286" y="2160"/>
                  </a:lnTo>
                  <a:cubicBezTo>
                    <a:pt x="96" y="2255"/>
                    <a:pt x="1" y="2476"/>
                    <a:pt x="96" y="2698"/>
                  </a:cubicBezTo>
                  <a:cubicBezTo>
                    <a:pt x="165" y="2837"/>
                    <a:pt x="319" y="2925"/>
                    <a:pt x="472" y="2925"/>
                  </a:cubicBezTo>
                  <a:cubicBezTo>
                    <a:pt x="528" y="2925"/>
                    <a:pt x="583" y="2914"/>
                    <a:pt x="634" y="2888"/>
                  </a:cubicBezTo>
                  <a:lnTo>
                    <a:pt x="4878" y="766"/>
                  </a:lnTo>
                  <a:cubicBezTo>
                    <a:pt x="5099" y="671"/>
                    <a:pt x="5163" y="418"/>
                    <a:pt x="5068" y="228"/>
                  </a:cubicBezTo>
                  <a:cubicBezTo>
                    <a:pt x="4998" y="89"/>
                    <a:pt x="4844" y="1"/>
                    <a:pt x="4691" y="1"/>
                  </a:cubicBezTo>
                  <a:close/>
                </a:path>
              </a:pathLst>
            </a:custGeom>
            <a:solidFill>
              <a:srgbClr val="2524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124;p13">
              <a:extLst>
                <a:ext uri="{FF2B5EF4-FFF2-40B4-BE49-F238E27FC236}">
                  <a16:creationId xmlns:a16="http://schemas.microsoft.com/office/drawing/2014/main" id="{60C4076C-035F-90BA-00EC-D7CFA8797491}"/>
                </a:ext>
              </a:extLst>
            </p:cNvPr>
            <p:cNvSpPr/>
            <p:nvPr/>
          </p:nvSpPr>
          <p:spPr>
            <a:xfrm>
              <a:off x="3424825" y="4200850"/>
              <a:ext cx="148075" cy="97975"/>
            </a:xfrm>
            <a:custGeom>
              <a:avLst/>
              <a:gdLst/>
              <a:ahLst/>
              <a:cxnLst/>
              <a:rect l="l" t="t" r="r" b="b"/>
              <a:pathLst>
                <a:path w="5923" h="3919" extrusionOk="0">
                  <a:moveTo>
                    <a:pt x="4624" y="340"/>
                  </a:moveTo>
                  <a:cubicBezTo>
                    <a:pt x="4909" y="340"/>
                    <a:pt x="5194" y="498"/>
                    <a:pt x="5352" y="783"/>
                  </a:cubicBezTo>
                  <a:cubicBezTo>
                    <a:pt x="5542" y="1195"/>
                    <a:pt x="5384" y="1670"/>
                    <a:pt x="4972" y="1860"/>
                  </a:cubicBezTo>
                  <a:lnTo>
                    <a:pt x="1678" y="3507"/>
                  </a:lnTo>
                  <a:cubicBezTo>
                    <a:pt x="1562" y="3561"/>
                    <a:pt x="1440" y="3587"/>
                    <a:pt x="1320" y="3587"/>
                  </a:cubicBezTo>
                  <a:cubicBezTo>
                    <a:pt x="1018" y="3587"/>
                    <a:pt x="729" y="3422"/>
                    <a:pt x="570" y="3127"/>
                  </a:cubicBezTo>
                  <a:cubicBezTo>
                    <a:pt x="380" y="2747"/>
                    <a:pt x="538" y="2240"/>
                    <a:pt x="950" y="2050"/>
                  </a:cubicBezTo>
                  <a:lnTo>
                    <a:pt x="4244" y="403"/>
                  </a:lnTo>
                  <a:cubicBezTo>
                    <a:pt x="4370" y="372"/>
                    <a:pt x="4497" y="340"/>
                    <a:pt x="4624" y="340"/>
                  </a:cubicBezTo>
                  <a:close/>
                  <a:moveTo>
                    <a:pt x="4614" y="0"/>
                  </a:moveTo>
                  <a:cubicBezTo>
                    <a:pt x="4448" y="0"/>
                    <a:pt x="4279" y="38"/>
                    <a:pt x="4117" y="118"/>
                  </a:cubicBezTo>
                  <a:lnTo>
                    <a:pt x="823" y="1765"/>
                  </a:lnTo>
                  <a:cubicBezTo>
                    <a:pt x="253" y="2019"/>
                    <a:pt x="0" y="2715"/>
                    <a:pt x="285" y="3285"/>
                  </a:cubicBezTo>
                  <a:cubicBezTo>
                    <a:pt x="475" y="3697"/>
                    <a:pt x="887" y="3919"/>
                    <a:pt x="1330" y="3919"/>
                  </a:cubicBezTo>
                  <a:cubicBezTo>
                    <a:pt x="1488" y="3919"/>
                    <a:pt x="1678" y="3887"/>
                    <a:pt x="1837" y="3792"/>
                  </a:cubicBezTo>
                  <a:lnTo>
                    <a:pt x="5130" y="2177"/>
                  </a:lnTo>
                  <a:cubicBezTo>
                    <a:pt x="5700" y="1892"/>
                    <a:pt x="5922" y="1195"/>
                    <a:pt x="5637" y="625"/>
                  </a:cubicBezTo>
                  <a:cubicBezTo>
                    <a:pt x="5433" y="239"/>
                    <a:pt x="5034" y="0"/>
                    <a:pt x="4614" y="0"/>
                  </a:cubicBezTo>
                  <a:close/>
                </a:path>
              </a:pathLst>
            </a:custGeom>
            <a:solidFill>
              <a:srgbClr val="2524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125;p13">
              <a:extLst>
                <a:ext uri="{FF2B5EF4-FFF2-40B4-BE49-F238E27FC236}">
                  <a16:creationId xmlns:a16="http://schemas.microsoft.com/office/drawing/2014/main" id="{C98B7F71-E57B-7E8E-933D-A80908AA5496}"/>
                </a:ext>
              </a:extLst>
            </p:cNvPr>
            <p:cNvSpPr/>
            <p:nvPr/>
          </p:nvSpPr>
          <p:spPr>
            <a:xfrm>
              <a:off x="3085150" y="3823775"/>
              <a:ext cx="149675" cy="126700"/>
            </a:xfrm>
            <a:custGeom>
              <a:avLst/>
              <a:gdLst/>
              <a:ahLst/>
              <a:cxnLst/>
              <a:rect l="l" t="t" r="r" b="b"/>
              <a:pathLst>
                <a:path w="5987" h="5068" extrusionOk="0">
                  <a:moveTo>
                    <a:pt x="3770" y="0"/>
                  </a:moveTo>
                  <a:lnTo>
                    <a:pt x="1" y="3959"/>
                  </a:lnTo>
                  <a:lnTo>
                    <a:pt x="539" y="5067"/>
                  </a:lnTo>
                  <a:lnTo>
                    <a:pt x="5986" y="4497"/>
                  </a:lnTo>
                  <a:lnTo>
                    <a:pt x="5448" y="3389"/>
                  </a:lnTo>
                  <a:lnTo>
                    <a:pt x="1711" y="3801"/>
                  </a:lnTo>
                  <a:lnTo>
                    <a:pt x="4308" y="1109"/>
                  </a:lnTo>
                  <a:lnTo>
                    <a:pt x="3770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126;p13">
              <a:extLst>
                <a:ext uri="{FF2B5EF4-FFF2-40B4-BE49-F238E27FC236}">
                  <a16:creationId xmlns:a16="http://schemas.microsoft.com/office/drawing/2014/main" id="{B57F0B91-FB9D-1FC1-2E60-3EAF3FD77149}"/>
                </a:ext>
              </a:extLst>
            </p:cNvPr>
            <p:cNvSpPr/>
            <p:nvPr/>
          </p:nvSpPr>
          <p:spPr>
            <a:xfrm>
              <a:off x="3259350" y="3683625"/>
              <a:ext cx="58600" cy="311975"/>
            </a:xfrm>
            <a:custGeom>
              <a:avLst/>
              <a:gdLst/>
              <a:ahLst/>
              <a:cxnLst/>
              <a:rect l="l" t="t" r="r" b="b"/>
              <a:pathLst>
                <a:path w="2344" h="12479" extrusionOk="0">
                  <a:moveTo>
                    <a:pt x="1330" y="1"/>
                  </a:moveTo>
                  <a:lnTo>
                    <a:pt x="0" y="666"/>
                  </a:lnTo>
                  <a:lnTo>
                    <a:pt x="982" y="12479"/>
                  </a:lnTo>
                  <a:lnTo>
                    <a:pt x="2344" y="11813"/>
                  </a:lnTo>
                  <a:lnTo>
                    <a:pt x="1330" y="1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127;p13">
              <a:extLst>
                <a:ext uri="{FF2B5EF4-FFF2-40B4-BE49-F238E27FC236}">
                  <a16:creationId xmlns:a16="http://schemas.microsoft.com/office/drawing/2014/main" id="{586CC5BC-050B-B800-0560-AA1003737658}"/>
                </a:ext>
              </a:extLst>
            </p:cNvPr>
            <p:cNvSpPr/>
            <p:nvPr/>
          </p:nvSpPr>
          <p:spPr>
            <a:xfrm>
              <a:off x="3342475" y="3728775"/>
              <a:ext cx="149650" cy="126700"/>
            </a:xfrm>
            <a:custGeom>
              <a:avLst/>
              <a:gdLst/>
              <a:ahLst/>
              <a:cxnLst/>
              <a:rect l="l" t="t" r="r" b="b"/>
              <a:pathLst>
                <a:path w="5986" h="5068" extrusionOk="0">
                  <a:moveTo>
                    <a:pt x="5416" y="0"/>
                  </a:moveTo>
                  <a:lnTo>
                    <a:pt x="0" y="570"/>
                  </a:lnTo>
                  <a:lnTo>
                    <a:pt x="539" y="1710"/>
                  </a:lnTo>
                  <a:lnTo>
                    <a:pt x="4276" y="1267"/>
                  </a:lnTo>
                  <a:lnTo>
                    <a:pt x="1647" y="3959"/>
                  </a:lnTo>
                  <a:lnTo>
                    <a:pt x="2217" y="5067"/>
                  </a:lnTo>
                  <a:lnTo>
                    <a:pt x="5986" y="1109"/>
                  </a:lnTo>
                  <a:lnTo>
                    <a:pt x="5416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128;p13">
              <a:extLst>
                <a:ext uri="{FF2B5EF4-FFF2-40B4-BE49-F238E27FC236}">
                  <a16:creationId xmlns:a16="http://schemas.microsoft.com/office/drawing/2014/main" id="{9508DDFC-E38A-74E5-022E-C834FD1911BD}"/>
                </a:ext>
              </a:extLst>
            </p:cNvPr>
            <p:cNvSpPr/>
            <p:nvPr/>
          </p:nvSpPr>
          <p:spPr>
            <a:xfrm>
              <a:off x="3644925" y="3248200"/>
              <a:ext cx="1771100" cy="341250"/>
            </a:xfrm>
            <a:custGeom>
              <a:avLst/>
              <a:gdLst/>
              <a:ahLst/>
              <a:cxnLst/>
              <a:rect l="l" t="t" r="r" b="b"/>
              <a:pathLst>
                <a:path w="70844" h="13650" extrusionOk="0">
                  <a:moveTo>
                    <a:pt x="23340" y="0"/>
                  </a:moveTo>
                  <a:cubicBezTo>
                    <a:pt x="21123" y="0"/>
                    <a:pt x="19001" y="887"/>
                    <a:pt x="17418" y="2470"/>
                  </a:cubicBezTo>
                  <a:lnTo>
                    <a:pt x="9374" y="10483"/>
                  </a:lnTo>
                  <a:cubicBezTo>
                    <a:pt x="8012" y="11876"/>
                    <a:pt x="6144" y="12668"/>
                    <a:pt x="4180" y="12668"/>
                  </a:cubicBezTo>
                  <a:lnTo>
                    <a:pt x="0" y="12668"/>
                  </a:lnTo>
                  <a:lnTo>
                    <a:pt x="0" y="13649"/>
                  </a:lnTo>
                  <a:lnTo>
                    <a:pt x="4180" y="13649"/>
                  </a:lnTo>
                  <a:cubicBezTo>
                    <a:pt x="6429" y="13649"/>
                    <a:pt x="8519" y="12794"/>
                    <a:pt x="10102" y="11211"/>
                  </a:cubicBezTo>
                  <a:lnTo>
                    <a:pt x="18146" y="3167"/>
                  </a:lnTo>
                  <a:cubicBezTo>
                    <a:pt x="19571" y="1726"/>
                    <a:pt x="21456" y="1006"/>
                    <a:pt x="23344" y="1006"/>
                  </a:cubicBezTo>
                  <a:cubicBezTo>
                    <a:pt x="25232" y="1006"/>
                    <a:pt x="27125" y="1726"/>
                    <a:pt x="28566" y="3167"/>
                  </a:cubicBezTo>
                  <a:lnTo>
                    <a:pt x="32841" y="7474"/>
                  </a:lnTo>
                  <a:cubicBezTo>
                    <a:pt x="34424" y="9057"/>
                    <a:pt x="36546" y="9912"/>
                    <a:pt x="38763" y="9912"/>
                  </a:cubicBezTo>
                  <a:cubicBezTo>
                    <a:pt x="41011" y="9912"/>
                    <a:pt x="43102" y="9057"/>
                    <a:pt x="44685" y="7474"/>
                  </a:cubicBezTo>
                  <a:cubicBezTo>
                    <a:pt x="46079" y="6081"/>
                    <a:pt x="47947" y="5320"/>
                    <a:pt x="49910" y="5320"/>
                  </a:cubicBezTo>
                  <a:cubicBezTo>
                    <a:pt x="51874" y="5320"/>
                    <a:pt x="53711" y="6081"/>
                    <a:pt x="55104" y="7474"/>
                  </a:cubicBezTo>
                  <a:lnTo>
                    <a:pt x="55706" y="8076"/>
                  </a:lnTo>
                  <a:cubicBezTo>
                    <a:pt x="57337" y="9707"/>
                    <a:pt x="59482" y="10522"/>
                    <a:pt x="61628" y="10522"/>
                  </a:cubicBezTo>
                  <a:cubicBezTo>
                    <a:pt x="63774" y="10522"/>
                    <a:pt x="65919" y="9707"/>
                    <a:pt x="67550" y="8076"/>
                  </a:cubicBezTo>
                  <a:lnTo>
                    <a:pt x="70844" y="4782"/>
                  </a:lnTo>
                  <a:lnTo>
                    <a:pt x="70147" y="4054"/>
                  </a:lnTo>
                  <a:lnTo>
                    <a:pt x="66853" y="7379"/>
                  </a:lnTo>
                  <a:cubicBezTo>
                    <a:pt x="65412" y="8804"/>
                    <a:pt x="63528" y="9517"/>
                    <a:pt x="61644" y="9517"/>
                  </a:cubicBezTo>
                  <a:cubicBezTo>
                    <a:pt x="59760" y="9517"/>
                    <a:pt x="57875" y="8804"/>
                    <a:pt x="56434" y="7379"/>
                  </a:cubicBezTo>
                  <a:lnTo>
                    <a:pt x="55833" y="6746"/>
                  </a:lnTo>
                  <a:cubicBezTo>
                    <a:pt x="54249" y="5194"/>
                    <a:pt x="52127" y="4307"/>
                    <a:pt x="49910" y="4307"/>
                  </a:cubicBezTo>
                  <a:cubicBezTo>
                    <a:pt x="47662" y="4307"/>
                    <a:pt x="45572" y="5194"/>
                    <a:pt x="43988" y="6777"/>
                  </a:cubicBezTo>
                  <a:cubicBezTo>
                    <a:pt x="42547" y="8202"/>
                    <a:pt x="40663" y="8915"/>
                    <a:pt x="38779" y="8915"/>
                  </a:cubicBezTo>
                  <a:cubicBezTo>
                    <a:pt x="36894" y="8915"/>
                    <a:pt x="35010" y="8202"/>
                    <a:pt x="33569" y="6777"/>
                  </a:cubicBezTo>
                  <a:lnTo>
                    <a:pt x="29262" y="2470"/>
                  </a:lnTo>
                  <a:cubicBezTo>
                    <a:pt x="27679" y="887"/>
                    <a:pt x="25589" y="0"/>
                    <a:pt x="23340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129;p13">
              <a:extLst>
                <a:ext uri="{FF2B5EF4-FFF2-40B4-BE49-F238E27FC236}">
                  <a16:creationId xmlns:a16="http://schemas.microsoft.com/office/drawing/2014/main" id="{7B43C491-C6BB-86BD-957B-CC7E8651A053}"/>
                </a:ext>
              </a:extLst>
            </p:cNvPr>
            <p:cNvSpPr/>
            <p:nvPr/>
          </p:nvSpPr>
          <p:spPr>
            <a:xfrm>
              <a:off x="4161125" y="3203850"/>
              <a:ext cx="114025" cy="114025"/>
            </a:xfrm>
            <a:custGeom>
              <a:avLst/>
              <a:gdLst/>
              <a:ahLst/>
              <a:cxnLst/>
              <a:rect l="l" t="t" r="r" b="b"/>
              <a:pathLst>
                <a:path w="4561" h="4561" extrusionOk="0">
                  <a:moveTo>
                    <a:pt x="2280" y="349"/>
                  </a:moveTo>
                  <a:cubicBezTo>
                    <a:pt x="3325" y="349"/>
                    <a:pt x="4212" y="1204"/>
                    <a:pt x="4212" y="2281"/>
                  </a:cubicBezTo>
                  <a:cubicBezTo>
                    <a:pt x="4212" y="3358"/>
                    <a:pt x="3325" y="4213"/>
                    <a:pt x="2280" y="4213"/>
                  </a:cubicBezTo>
                  <a:cubicBezTo>
                    <a:pt x="1204" y="4213"/>
                    <a:pt x="317" y="3358"/>
                    <a:pt x="317" y="2281"/>
                  </a:cubicBezTo>
                  <a:cubicBezTo>
                    <a:pt x="317" y="1204"/>
                    <a:pt x="1204" y="349"/>
                    <a:pt x="2280" y="349"/>
                  </a:cubicBezTo>
                  <a:close/>
                  <a:moveTo>
                    <a:pt x="2280" y="1"/>
                  </a:moveTo>
                  <a:cubicBezTo>
                    <a:pt x="1014" y="1"/>
                    <a:pt x="0" y="1014"/>
                    <a:pt x="0" y="2281"/>
                  </a:cubicBezTo>
                  <a:cubicBezTo>
                    <a:pt x="0" y="3548"/>
                    <a:pt x="1014" y="4561"/>
                    <a:pt x="2280" y="4561"/>
                  </a:cubicBezTo>
                  <a:cubicBezTo>
                    <a:pt x="3516" y="4561"/>
                    <a:pt x="4561" y="3548"/>
                    <a:pt x="4561" y="2281"/>
                  </a:cubicBezTo>
                  <a:cubicBezTo>
                    <a:pt x="4561" y="1014"/>
                    <a:pt x="3516" y="1"/>
                    <a:pt x="2280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130;p13">
              <a:extLst>
                <a:ext uri="{FF2B5EF4-FFF2-40B4-BE49-F238E27FC236}">
                  <a16:creationId xmlns:a16="http://schemas.microsoft.com/office/drawing/2014/main" id="{2B0A9E74-CC5C-F9BB-EF17-BAC1785D8970}"/>
                </a:ext>
              </a:extLst>
            </p:cNvPr>
            <p:cNvSpPr/>
            <p:nvPr/>
          </p:nvSpPr>
          <p:spPr>
            <a:xfrm>
              <a:off x="4571225" y="3445325"/>
              <a:ext cx="75250" cy="76025"/>
            </a:xfrm>
            <a:custGeom>
              <a:avLst/>
              <a:gdLst/>
              <a:ahLst/>
              <a:cxnLst/>
              <a:rect l="l" t="t" r="r" b="b"/>
              <a:pathLst>
                <a:path w="3010" h="3041" extrusionOk="0">
                  <a:moveTo>
                    <a:pt x="1489" y="349"/>
                  </a:moveTo>
                  <a:cubicBezTo>
                    <a:pt x="2154" y="349"/>
                    <a:pt x="2661" y="887"/>
                    <a:pt x="2661" y="1521"/>
                  </a:cubicBezTo>
                  <a:cubicBezTo>
                    <a:pt x="2661" y="2186"/>
                    <a:pt x="2154" y="2693"/>
                    <a:pt x="1489" y="2693"/>
                  </a:cubicBezTo>
                  <a:cubicBezTo>
                    <a:pt x="856" y="2693"/>
                    <a:pt x="318" y="2186"/>
                    <a:pt x="318" y="1521"/>
                  </a:cubicBezTo>
                  <a:cubicBezTo>
                    <a:pt x="318" y="887"/>
                    <a:pt x="856" y="349"/>
                    <a:pt x="1489" y="349"/>
                  </a:cubicBezTo>
                  <a:close/>
                  <a:moveTo>
                    <a:pt x="1489" y="1"/>
                  </a:moveTo>
                  <a:cubicBezTo>
                    <a:pt x="666" y="1"/>
                    <a:pt x="1" y="697"/>
                    <a:pt x="1" y="1521"/>
                  </a:cubicBezTo>
                  <a:cubicBezTo>
                    <a:pt x="1" y="2376"/>
                    <a:pt x="666" y="3041"/>
                    <a:pt x="1489" y="3041"/>
                  </a:cubicBezTo>
                  <a:cubicBezTo>
                    <a:pt x="2344" y="3041"/>
                    <a:pt x="3009" y="2376"/>
                    <a:pt x="3009" y="1521"/>
                  </a:cubicBezTo>
                  <a:cubicBezTo>
                    <a:pt x="3009" y="697"/>
                    <a:pt x="2344" y="1"/>
                    <a:pt x="1489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131;p13">
              <a:extLst>
                <a:ext uri="{FF2B5EF4-FFF2-40B4-BE49-F238E27FC236}">
                  <a16:creationId xmlns:a16="http://schemas.microsoft.com/office/drawing/2014/main" id="{61591E7F-763E-B7FA-E31D-7DC77F1C6342}"/>
                </a:ext>
              </a:extLst>
            </p:cNvPr>
            <p:cNvSpPr/>
            <p:nvPr/>
          </p:nvSpPr>
          <p:spPr>
            <a:xfrm>
              <a:off x="5119100" y="3445325"/>
              <a:ext cx="105325" cy="105325"/>
            </a:xfrm>
            <a:custGeom>
              <a:avLst/>
              <a:gdLst/>
              <a:ahLst/>
              <a:cxnLst/>
              <a:rect l="l" t="t" r="r" b="b"/>
              <a:pathLst>
                <a:path w="4213" h="4213" extrusionOk="0">
                  <a:moveTo>
                    <a:pt x="2123" y="349"/>
                  </a:moveTo>
                  <a:cubicBezTo>
                    <a:pt x="3073" y="349"/>
                    <a:pt x="3864" y="1141"/>
                    <a:pt x="3864" y="2122"/>
                  </a:cubicBezTo>
                  <a:cubicBezTo>
                    <a:pt x="3864" y="3073"/>
                    <a:pt x="3073" y="3864"/>
                    <a:pt x="2123" y="3864"/>
                  </a:cubicBezTo>
                  <a:cubicBezTo>
                    <a:pt x="1141" y="3864"/>
                    <a:pt x="349" y="3073"/>
                    <a:pt x="349" y="2122"/>
                  </a:cubicBezTo>
                  <a:cubicBezTo>
                    <a:pt x="349" y="1141"/>
                    <a:pt x="1141" y="349"/>
                    <a:pt x="2123" y="349"/>
                  </a:cubicBezTo>
                  <a:close/>
                  <a:moveTo>
                    <a:pt x="2123" y="1"/>
                  </a:moveTo>
                  <a:cubicBezTo>
                    <a:pt x="951" y="1"/>
                    <a:pt x="1" y="951"/>
                    <a:pt x="1" y="2122"/>
                  </a:cubicBezTo>
                  <a:cubicBezTo>
                    <a:pt x="1" y="3263"/>
                    <a:pt x="951" y="4213"/>
                    <a:pt x="2123" y="4213"/>
                  </a:cubicBezTo>
                  <a:cubicBezTo>
                    <a:pt x="3263" y="4213"/>
                    <a:pt x="4213" y="3263"/>
                    <a:pt x="4213" y="2122"/>
                  </a:cubicBezTo>
                  <a:cubicBezTo>
                    <a:pt x="4213" y="951"/>
                    <a:pt x="3263" y="1"/>
                    <a:pt x="2123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132;p13">
              <a:extLst>
                <a:ext uri="{FF2B5EF4-FFF2-40B4-BE49-F238E27FC236}">
                  <a16:creationId xmlns:a16="http://schemas.microsoft.com/office/drawing/2014/main" id="{126882EC-8C12-7CA7-8FB1-F40D7F3FBD6D}"/>
                </a:ext>
              </a:extLst>
            </p:cNvPr>
            <p:cNvSpPr/>
            <p:nvPr/>
          </p:nvSpPr>
          <p:spPr>
            <a:xfrm>
              <a:off x="5355050" y="3305975"/>
              <a:ext cx="105325" cy="105325"/>
            </a:xfrm>
            <a:custGeom>
              <a:avLst/>
              <a:gdLst/>
              <a:ahLst/>
              <a:cxnLst/>
              <a:rect l="l" t="t" r="r" b="b"/>
              <a:pathLst>
                <a:path w="4213" h="4213" extrusionOk="0">
                  <a:moveTo>
                    <a:pt x="2090" y="349"/>
                  </a:moveTo>
                  <a:cubicBezTo>
                    <a:pt x="3072" y="349"/>
                    <a:pt x="3864" y="1141"/>
                    <a:pt x="3864" y="2123"/>
                  </a:cubicBezTo>
                  <a:cubicBezTo>
                    <a:pt x="3864" y="3073"/>
                    <a:pt x="3072" y="3865"/>
                    <a:pt x="2090" y="3865"/>
                  </a:cubicBezTo>
                  <a:cubicBezTo>
                    <a:pt x="1140" y="3865"/>
                    <a:pt x="349" y="3073"/>
                    <a:pt x="349" y="2091"/>
                  </a:cubicBezTo>
                  <a:cubicBezTo>
                    <a:pt x="349" y="1141"/>
                    <a:pt x="1140" y="349"/>
                    <a:pt x="2090" y="349"/>
                  </a:cubicBezTo>
                  <a:close/>
                  <a:moveTo>
                    <a:pt x="2090" y="1"/>
                  </a:moveTo>
                  <a:cubicBezTo>
                    <a:pt x="950" y="1"/>
                    <a:pt x="0" y="951"/>
                    <a:pt x="0" y="2123"/>
                  </a:cubicBezTo>
                  <a:cubicBezTo>
                    <a:pt x="0" y="3263"/>
                    <a:pt x="950" y="4213"/>
                    <a:pt x="2090" y="4213"/>
                  </a:cubicBezTo>
                  <a:cubicBezTo>
                    <a:pt x="3262" y="4213"/>
                    <a:pt x="4212" y="3263"/>
                    <a:pt x="4212" y="2123"/>
                  </a:cubicBezTo>
                  <a:cubicBezTo>
                    <a:pt x="4212" y="951"/>
                    <a:pt x="3262" y="1"/>
                    <a:pt x="2090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133;p13">
              <a:extLst>
                <a:ext uri="{FF2B5EF4-FFF2-40B4-BE49-F238E27FC236}">
                  <a16:creationId xmlns:a16="http://schemas.microsoft.com/office/drawing/2014/main" id="{5609347E-4F33-9C88-8E84-2E397BFBA5EC}"/>
                </a:ext>
              </a:extLst>
            </p:cNvPr>
            <p:cNvSpPr/>
            <p:nvPr/>
          </p:nvSpPr>
          <p:spPr>
            <a:xfrm>
              <a:off x="5377200" y="3328150"/>
              <a:ext cx="61000" cy="61000"/>
            </a:xfrm>
            <a:custGeom>
              <a:avLst/>
              <a:gdLst/>
              <a:ahLst/>
              <a:cxnLst/>
              <a:rect l="l" t="t" r="r" b="b"/>
              <a:pathLst>
                <a:path w="2440" h="2440" extrusionOk="0">
                  <a:moveTo>
                    <a:pt x="1204" y="1"/>
                  </a:moveTo>
                  <a:cubicBezTo>
                    <a:pt x="539" y="1"/>
                    <a:pt x="1" y="539"/>
                    <a:pt x="1" y="1204"/>
                  </a:cubicBezTo>
                  <a:cubicBezTo>
                    <a:pt x="1" y="1901"/>
                    <a:pt x="539" y="2439"/>
                    <a:pt x="1204" y="2439"/>
                  </a:cubicBezTo>
                  <a:cubicBezTo>
                    <a:pt x="1869" y="2439"/>
                    <a:pt x="2439" y="1901"/>
                    <a:pt x="2439" y="1204"/>
                  </a:cubicBezTo>
                  <a:cubicBezTo>
                    <a:pt x="2439" y="539"/>
                    <a:pt x="1869" y="1"/>
                    <a:pt x="1204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134;p13">
              <a:extLst>
                <a:ext uri="{FF2B5EF4-FFF2-40B4-BE49-F238E27FC236}">
                  <a16:creationId xmlns:a16="http://schemas.microsoft.com/office/drawing/2014/main" id="{EF95A36B-65A4-2D3A-6587-72361CEDC3C3}"/>
                </a:ext>
              </a:extLst>
            </p:cNvPr>
            <p:cNvSpPr/>
            <p:nvPr/>
          </p:nvSpPr>
          <p:spPr>
            <a:xfrm>
              <a:off x="3592650" y="3524500"/>
              <a:ext cx="104550" cy="105325"/>
            </a:xfrm>
            <a:custGeom>
              <a:avLst/>
              <a:gdLst/>
              <a:ahLst/>
              <a:cxnLst/>
              <a:rect l="l" t="t" r="r" b="b"/>
              <a:pathLst>
                <a:path w="4182" h="4213" extrusionOk="0">
                  <a:moveTo>
                    <a:pt x="2091" y="349"/>
                  </a:moveTo>
                  <a:cubicBezTo>
                    <a:pt x="3073" y="349"/>
                    <a:pt x="3864" y="1109"/>
                    <a:pt x="3864" y="2091"/>
                  </a:cubicBezTo>
                  <a:cubicBezTo>
                    <a:pt x="3864" y="3072"/>
                    <a:pt x="3073" y="3864"/>
                    <a:pt x="2091" y="3864"/>
                  </a:cubicBezTo>
                  <a:cubicBezTo>
                    <a:pt x="1141" y="3864"/>
                    <a:pt x="349" y="3072"/>
                    <a:pt x="349" y="2091"/>
                  </a:cubicBezTo>
                  <a:cubicBezTo>
                    <a:pt x="349" y="1141"/>
                    <a:pt x="1109" y="349"/>
                    <a:pt x="2091" y="349"/>
                  </a:cubicBezTo>
                  <a:close/>
                  <a:moveTo>
                    <a:pt x="2091" y="1"/>
                  </a:moveTo>
                  <a:cubicBezTo>
                    <a:pt x="951" y="1"/>
                    <a:pt x="1" y="951"/>
                    <a:pt x="1" y="2091"/>
                  </a:cubicBezTo>
                  <a:cubicBezTo>
                    <a:pt x="1" y="3262"/>
                    <a:pt x="951" y="4213"/>
                    <a:pt x="2091" y="4213"/>
                  </a:cubicBezTo>
                  <a:cubicBezTo>
                    <a:pt x="3263" y="4213"/>
                    <a:pt x="4181" y="3262"/>
                    <a:pt x="4181" y="2091"/>
                  </a:cubicBezTo>
                  <a:cubicBezTo>
                    <a:pt x="4181" y="951"/>
                    <a:pt x="3263" y="1"/>
                    <a:pt x="2091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135;p13">
              <a:extLst>
                <a:ext uri="{FF2B5EF4-FFF2-40B4-BE49-F238E27FC236}">
                  <a16:creationId xmlns:a16="http://schemas.microsoft.com/office/drawing/2014/main" id="{A62947E1-D6FD-4332-CF60-2CC4CD9C6CD1}"/>
                </a:ext>
              </a:extLst>
            </p:cNvPr>
            <p:cNvSpPr/>
            <p:nvPr/>
          </p:nvSpPr>
          <p:spPr>
            <a:xfrm>
              <a:off x="3614825" y="3546675"/>
              <a:ext cx="61000" cy="60975"/>
            </a:xfrm>
            <a:custGeom>
              <a:avLst/>
              <a:gdLst/>
              <a:ahLst/>
              <a:cxnLst/>
              <a:rect l="l" t="t" r="r" b="b"/>
              <a:pathLst>
                <a:path w="2440" h="2439" extrusionOk="0">
                  <a:moveTo>
                    <a:pt x="1204" y="0"/>
                  </a:moveTo>
                  <a:cubicBezTo>
                    <a:pt x="539" y="0"/>
                    <a:pt x="1" y="539"/>
                    <a:pt x="1" y="1204"/>
                  </a:cubicBezTo>
                  <a:cubicBezTo>
                    <a:pt x="1" y="1900"/>
                    <a:pt x="539" y="2439"/>
                    <a:pt x="1204" y="2439"/>
                  </a:cubicBezTo>
                  <a:cubicBezTo>
                    <a:pt x="1869" y="2439"/>
                    <a:pt x="2439" y="1900"/>
                    <a:pt x="2439" y="1204"/>
                  </a:cubicBezTo>
                  <a:cubicBezTo>
                    <a:pt x="2439" y="539"/>
                    <a:pt x="1869" y="0"/>
                    <a:pt x="1204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136;p13">
              <a:extLst>
                <a:ext uri="{FF2B5EF4-FFF2-40B4-BE49-F238E27FC236}">
                  <a16:creationId xmlns:a16="http://schemas.microsoft.com/office/drawing/2014/main" id="{B743F44D-EF50-549E-3DB6-ACA3C14271A8}"/>
                </a:ext>
              </a:extLst>
            </p:cNvPr>
            <p:cNvSpPr/>
            <p:nvPr/>
          </p:nvSpPr>
          <p:spPr>
            <a:xfrm>
              <a:off x="4880000" y="2948925"/>
              <a:ext cx="173425" cy="24550"/>
            </a:xfrm>
            <a:custGeom>
              <a:avLst/>
              <a:gdLst/>
              <a:ahLst/>
              <a:cxnLst/>
              <a:rect l="l" t="t" r="r" b="b"/>
              <a:pathLst>
                <a:path w="6937" h="982" extrusionOk="0">
                  <a:moveTo>
                    <a:pt x="507" y="0"/>
                  </a:moveTo>
                  <a:cubicBezTo>
                    <a:pt x="222" y="0"/>
                    <a:pt x="1" y="222"/>
                    <a:pt x="1" y="507"/>
                  </a:cubicBezTo>
                  <a:cubicBezTo>
                    <a:pt x="1" y="760"/>
                    <a:pt x="222" y="982"/>
                    <a:pt x="507" y="982"/>
                  </a:cubicBezTo>
                  <a:lnTo>
                    <a:pt x="6430" y="982"/>
                  </a:lnTo>
                  <a:cubicBezTo>
                    <a:pt x="6715" y="982"/>
                    <a:pt x="6936" y="760"/>
                    <a:pt x="6936" y="507"/>
                  </a:cubicBezTo>
                  <a:cubicBezTo>
                    <a:pt x="6936" y="222"/>
                    <a:pt x="6715" y="0"/>
                    <a:pt x="6430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137;p13">
              <a:extLst>
                <a:ext uri="{FF2B5EF4-FFF2-40B4-BE49-F238E27FC236}">
                  <a16:creationId xmlns:a16="http://schemas.microsoft.com/office/drawing/2014/main" id="{3F254E5B-3A77-7F27-2FF5-C5B62BACEF3C}"/>
                </a:ext>
              </a:extLst>
            </p:cNvPr>
            <p:cNvSpPr/>
            <p:nvPr/>
          </p:nvSpPr>
          <p:spPr>
            <a:xfrm>
              <a:off x="5108025" y="2948925"/>
              <a:ext cx="81575" cy="24550"/>
            </a:xfrm>
            <a:custGeom>
              <a:avLst/>
              <a:gdLst/>
              <a:ahLst/>
              <a:cxnLst/>
              <a:rect l="l" t="t" r="r" b="b"/>
              <a:pathLst>
                <a:path w="3263" h="982" extrusionOk="0">
                  <a:moveTo>
                    <a:pt x="507" y="0"/>
                  </a:moveTo>
                  <a:cubicBezTo>
                    <a:pt x="222" y="0"/>
                    <a:pt x="0" y="222"/>
                    <a:pt x="0" y="507"/>
                  </a:cubicBezTo>
                  <a:cubicBezTo>
                    <a:pt x="0" y="760"/>
                    <a:pt x="222" y="982"/>
                    <a:pt x="507" y="982"/>
                  </a:cubicBezTo>
                  <a:lnTo>
                    <a:pt x="2756" y="982"/>
                  </a:lnTo>
                  <a:cubicBezTo>
                    <a:pt x="3041" y="982"/>
                    <a:pt x="3262" y="760"/>
                    <a:pt x="3262" y="507"/>
                  </a:cubicBezTo>
                  <a:cubicBezTo>
                    <a:pt x="3262" y="222"/>
                    <a:pt x="3041" y="0"/>
                    <a:pt x="2756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138;p13">
              <a:extLst>
                <a:ext uri="{FF2B5EF4-FFF2-40B4-BE49-F238E27FC236}">
                  <a16:creationId xmlns:a16="http://schemas.microsoft.com/office/drawing/2014/main" id="{54C2986C-F3E7-35BF-1893-B0A992DA83B5}"/>
                </a:ext>
              </a:extLst>
            </p:cNvPr>
            <p:cNvSpPr/>
            <p:nvPr/>
          </p:nvSpPr>
          <p:spPr>
            <a:xfrm>
              <a:off x="5300425" y="2948925"/>
              <a:ext cx="58600" cy="24550"/>
            </a:xfrm>
            <a:custGeom>
              <a:avLst/>
              <a:gdLst/>
              <a:ahLst/>
              <a:cxnLst/>
              <a:rect l="l" t="t" r="r" b="b"/>
              <a:pathLst>
                <a:path w="2344" h="982" extrusionOk="0">
                  <a:moveTo>
                    <a:pt x="507" y="0"/>
                  </a:moveTo>
                  <a:cubicBezTo>
                    <a:pt x="222" y="0"/>
                    <a:pt x="0" y="222"/>
                    <a:pt x="0" y="507"/>
                  </a:cubicBezTo>
                  <a:cubicBezTo>
                    <a:pt x="0" y="760"/>
                    <a:pt x="222" y="982"/>
                    <a:pt x="507" y="982"/>
                  </a:cubicBezTo>
                  <a:lnTo>
                    <a:pt x="1837" y="982"/>
                  </a:lnTo>
                  <a:cubicBezTo>
                    <a:pt x="2122" y="982"/>
                    <a:pt x="2344" y="760"/>
                    <a:pt x="2344" y="507"/>
                  </a:cubicBezTo>
                  <a:cubicBezTo>
                    <a:pt x="2344" y="222"/>
                    <a:pt x="2122" y="0"/>
                    <a:pt x="1837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139;p13">
              <a:extLst>
                <a:ext uri="{FF2B5EF4-FFF2-40B4-BE49-F238E27FC236}">
                  <a16:creationId xmlns:a16="http://schemas.microsoft.com/office/drawing/2014/main" id="{8FD2E84A-CF5B-6184-4C31-81DF7F91FB47}"/>
                </a:ext>
              </a:extLst>
            </p:cNvPr>
            <p:cNvSpPr/>
            <p:nvPr/>
          </p:nvSpPr>
          <p:spPr>
            <a:xfrm>
              <a:off x="5127025" y="3021750"/>
              <a:ext cx="197950" cy="25375"/>
            </a:xfrm>
            <a:custGeom>
              <a:avLst/>
              <a:gdLst/>
              <a:ahLst/>
              <a:cxnLst/>
              <a:rect l="l" t="t" r="r" b="b"/>
              <a:pathLst>
                <a:path w="7918" h="1015" extrusionOk="0">
                  <a:moveTo>
                    <a:pt x="507" y="1"/>
                  </a:moveTo>
                  <a:cubicBezTo>
                    <a:pt x="222" y="1"/>
                    <a:pt x="1" y="222"/>
                    <a:pt x="1" y="508"/>
                  </a:cubicBezTo>
                  <a:cubicBezTo>
                    <a:pt x="1" y="793"/>
                    <a:pt x="222" y="1014"/>
                    <a:pt x="507" y="1014"/>
                  </a:cubicBezTo>
                  <a:lnTo>
                    <a:pt x="7443" y="1014"/>
                  </a:lnTo>
                  <a:cubicBezTo>
                    <a:pt x="7696" y="1014"/>
                    <a:pt x="7918" y="793"/>
                    <a:pt x="7918" y="508"/>
                  </a:cubicBezTo>
                  <a:cubicBezTo>
                    <a:pt x="7918" y="222"/>
                    <a:pt x="7696" y="1"/>
                    <a:pt x="7443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140;p13">
              <a:extLst>
                <a:ext uri="{FF2B5EF4-FFF2-40B4-BE49-F238E27FC236}">
                  <a16:creationId xmlns:a16="http://schemas.microsoft.com/office/drawing/2014/main" id="{15A3E556-6966-318D-D464-76F1B0A59E36}"/>
                </a:ext>
              </a:extLst>
            </p:cNvPr>
            <p:cNvSpPr/>
            <p:nvPr/>
          </p:nvSpPr>
          <p:spPr>
            <a:xfrm>
              <a:off x="3979025" y="3617125"/>
              <a:ext cx="119575" cy="24575"/>
            </a:xfrm>
            <a:custGeom>
              <a:avLst/>
              <a:gdLst/>
              <a:ahLst/>
              <a:cxnLst/>
              <a:rect l="l" t="t" r="r" b="b"/>
              <a:pathLst>
                <a:path w="4783" h="983" extrusionOk="0">
                  <a:moveTo>
                    <a:pt x="507" y="1"/>
                  </a:moveTo>
                  <a:cubicBezTo>
                    <a:pt x="222" y="1"/>
                    <a:pt x="0" y="222"/>
                    <a:pt x="0" y="508"/>
                  </a:cubicBezTo>
                  <a:cubicBezTo>
                    <a:pt x="0" y="761"/>
                    <a:pt x="222" y="983"/>
                    <a:pt x="507" y="983"/>
                  </a:cubicBezTo>
                  <a:lnTo>
                    <a:pt x="4307" y="983"/>
                  </a:lnTo>
                  <a:cubicBezTo>
                    <a:pt x="4561" y="983"/>
                    <a:pt x="4782" y="761"/>
                    <a:pt x="4782" y="508"/>
                  </a:cubicBezTo>
                  <a:cubicBezTo>
                    <a:pt x="4782" y="222"/>
                    <a:pt x="4561" y="1"/>
                    <a:pt x="4307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141;p13">
              <a:extLst>
                <a:ext uri="{FF2B5EF4-FFF2-40B4-BE49-F238E27FC236}">
                  <a16:creationId xmlns:a16="http://schemas.microsoft.com/office/drawing/2014/main" id="{2B85E9EC-7681-C909-229B-11687B38C3A8}"/>
                </a:ext>
              </a:extLst>
            </p:cNvPr>
            <p:cNvSpPr/>
            <p:nvPr/>
          </p:nvSpPr>
          <p:spPr>
            <a:xfrm>
              <a:off x="4148450" y="3617125"/>
              <a:ext cx="50700" cy="24575"/>
            </a:xfrm>
            <a:custGeom>
              <a:avLst/>
              <a:gdLst/>
              <a:ahLst/>
              <a:cxnLst/>
              <a:rect l="l" t="t" r="r" b="b"/>
              <a:pathLst>
                <a:path w="2028" h="983" extrusionOk="0">
                  <a:moveTo>
                    <a:pt x="507" y="1"/>
                  </a:moveTo>
                  <a:cubicBezTo>
                    <a:pt x="222" y="1"/>
                    <a:pt x="1" y="222"/>
                    <a:pt x="1" y="508"/>
                  </a:cubicBezTo>
                  <a:cubicBezTo>
                    <a:pt x="1" y="761"/>
                    <a:pt x="222" y="983"/>
                    <a:pt x="507" y="983"/>
                  </a:cubicBezTo>
                  <a:lnTo>
                    <a:pt x="1521" y="983"/>
                  </a:lnTo>
                  <a:cubicBezTo>
                    <a:pt x="1806" y="983"/>
                    <a:pt x="2027" y="761"/>
                    <a:pt x="2027" y="508"/>
                  </a:cubicBezTo>
                  <a:cubicBezTo>
                    <a:pt x="2027" y="222"/>
                    <a:pt x="1806" y="1"/>
                    <a:pt x="1521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142;p13">
              <a:extLst>
                <a:ext uri="{FF2B5EF4-FFF2-40B4-BE49-F238E27FC236}">
                  <a16:creationId xmlns:a16="http://schemas.microsoft.com/office/drawing/2014/main" id="{2CCCB816-DCF9-B6A7-78F1-BC40A7CF9B21}"/>
                </a:ext>
              </a:extLst>
            </p:cNvPr>
            <p:cNvSpPr/>
            <p:nvPr/>
          </p:nvSpPr>
          <p:spPr>
            <a:xfrm>
              <a:off x="4750175" y="3617125"/>
              <a:ext cx="136975" cy="24575"/>
            </a:xfrm>
            <a:custGeom>
              <a:avLst/>
              <a:gdLst/>
              <a:ahLst/>
              <a:cxnLst/>
              <a:rect l="l" t="t" r="r" b="b"/>
              <a:pathLst>
                <a:path w="5479" h="983" extrusionOk="0">
                  <a:moveTo>
                    <a:pt x="475" y="1"/>
                  </a:moveTo>
                  <a:cubicBezTo>
                    <a:pt x="222" y="1"/>
                    <a:pt x="0" y="222"/>
                    <a:pt x="0" y="508"/>
                  </a:cubicBezTo>
                  <a:cubicBezTo>
                    <a:pt x="0" y="761"/>
                    <a:pt x="222" y="983"/>
                    <a:pt x="475" y="983"/>
                  </a:cubicBezTo>
                  <a:lnTo>
                    <a:pt x="4972" y="983"/>
                  </a:lnTo>
                  <a:cubicBezTo>
                    <a:pt x="5257" y="983"/>
                    <a:pt x="5479" y="761"/>
                    <a:pt x="5479" y="508"/>
                  </a:cubicBezTo>
                  <a:cubicBezTo>
                    <a:pt x="5479" y="222"/>
                    <a:pt x="5257" y="1"/>
                    <a:pt x="4972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143;p13">
              <a:extLst>
                <a:ext uri="{FF2B5EF4-FFF2-40B4-BE49-F238E27FC236}">
                  <a16:creationId xmlns:a16="http://schemas.microsoft.com/office/drawing/2014/main" id="{DD8A05B7-E156-4DC7-0DEA-0920631937A1}"/>
                </a:ext>
              </a:extLst>
            </p:cNvPr>
            <p:cNvSpPr/>
            <p:nvPr/>
          </p:nvSpPr>
          <p:spPr>
            <a:xfrm>
              <a:off x="4933850" y="3617125"/>
              <a:ext cx="58600" cy="24575"/>
            </a:xfrm>
            <a:custGeom>
              <a:avLst/>
              <a:gdLst/>
              <a:ahLst/>
              <a:cxnLst/>
              <a:rect l="l" t="t" r="r" b="b"/>
              <a:pathLst>
                <a:path w="2344" h="983" extrusionOk="0">
                  <a:moveTo>
                    <a:pt x="507" y="1"/>
                  </a:moveTo>
                  <a:cubicBezTo>
                    <a:pt x="222" y="1"/>
                    <a:pt x="0" y="222"/>
                    <a:pt x="0" y="508"/>
                  </a:cubicBezTo>
                  <a:cubicBezTo>
                    <a:pt x="0" y="761"/>
                    <a:pt x="222" y="983"/>
                    <a:pt x="507" y="983"/>
                  </a:cubicBezTo>
                  <a:lnTo>
                    <a:pt x="1837" y="983"/>
                  </a:lnTo>
                  <a:cubicBezTo>
                    <a:pt x="2122" y="983"/>
                    <a:pt x="2344" y="761"/>
                    <a:pt x="2344" y="508"/>
                  </a:cubicBezTo>
                  <a:cubicBezTo>
                    <a:pt x="2344" y="222"/>
                    <a:pt x="2122" y="1"/>
                    <a:pt x="18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144;p13">
              <a:extLst>
                <a:ext uri="{FF2B5EF4-FFF2-40B4-BE49-F238E27FC236}">
                  <a16:creationId xmlns:a16="http://schemas.microsoft.com/office/drawing/2014/main" id="{36219209-96DD-8E31-4CC3-F919D3E8559E}"/>
                </a:ext>
              </a:extLst>
            </p:cNvPr>
            <p:cNvSpPr/>
            <p:nvPr/>
          </p:nvSpPr>
          <p:spPr>
            <a:xfrm>
              <a:off x="5163450" y="3617125"/>
              <a:ext cx="73650" cy="24575"/>
            </a:xfrm>
            <a:custGeom>
              <a:avLst/>
              <a:gdLst/>
              <a:ahLst/>
              <a:cxnLst/>
              <a:rect l="l" t="t" r="r" b="b"/>
              <a:pathLst>
                <a:path w="2946" h="983" extrusionOk="0">
                  <a:moveTo>
                    <a:pt x="507" y="1"/>
                  </a:moveTo>
                  <a:cubicBezTo>
                    <a:pt x="222" y="1"/>
                    <a:pt x="0" y="222"/>
                    <a:pt x="0" y="508"/>
                  </a:cubicBezTo>
                  <a:cubicBezTo>
                    <a:pt x="0" y="761"/>
                    <a:pt x="222" y="983"/>
                    <a:pt x="507" y="983"/>
                  </a:cubicBezTo>
                  <a:lnTo>
                    <a:pt x="2439" y="983"/>
                  </a:lnTo>
                  <a:cubicBezTo>
                    <a:pt x="2724" y="983"/>
                    <a:pt x="2946" y="761"/>
                    <a:pt x="2946" y="508"/>
                  </a:cubicBezTo>
                  <a:cubicBezTo>
                    <a:pt x="2946" y="222"/>
                    <a:pt x="2724" y="1"/>
                    <a:pt x="2439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145;p13">
              <a:extLst>
                <a:ext uri="{FF2B5EF4-FFF2-40B4-BE49-F238E27FC236}">
                  <a16:creationId xmlns:a16="http://schemas.microsoft.com/office/drawing/2014/main" id="{EBCD00C9-804C-1346-CF7E-7FC4AF4C75C7}"/>
                </a:ext>
              </a:extLst>
            </p:cNvPr>
            <p:cNvSpPr/>
            <p:nvPr/>
          </p:nvSpPr>
          <p:spPr>
            <a:xfrm>
              <a:off x="3676575" y="2937825"/>
              <a:ext cx="139375" cy="25375"/>
            </a:xfrm>
            <a:custGeom>
              <a:avLst/>
              <a:gdLst/>
              <a:ahLst/>
              <a:cxnLst/>
              <a:rect l="l" t="t" r="r" b="b"/>
              <a:pathLst>
                <a:path w="5575" h="1015" extrusionOk="0">
                  <a:moveTo>
                    <a:pt x="507" y="1"/>
                  </a:moveTo>
                  <a:cubicBezTo>
                    <a:pt x="222" y="1"/>
                    <a:pt x="1" y="254"/>
                    <a:pt x="1" y="508"/>
                  </a:cubicBezTo>
                  <a:cubicBezTo>
                    <a:pt x="1" y="793"/>
                    <a:pt x="222" y="1014"/>
                    <a:pt x="507" y="1014"/>
                  </a:cubicBezTo>
                  <a:lnTo>
                    <a:pt x="5068" y="1014"/>
                  </a:lnTo>
                  <a:cubicBezTo>
                    <a:pt x="5321" y="1014"/>
                    <a:pt x="5575" y="793"/>
                    <a:pt x="5543" y="508"/>
                  </a:cubicBezTo>
                  <a:cubicBezTo>
                    <a:pt x="5543" y="223"/>
                    <a:pt x="5321" y="1"/>
                    <a:pt x="5068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146;p13">
              <a:extLst>
                <a:ext uri="{FF2B5EF4-FFF2-40B4-BE49-F238E27FC236}">
                  <a16:creationId xmlns:a16="http://schemas.microsoft.com/office/drawing/2014/main" id="{285C880B-7123-65F6-F905-2F00D9C01A35}"/>
                </a:ext>
              </a:extLst>
            </p:cNvPr>
            <p:cNvSpPr/>
            <p:nvPr/>
          </p:nvSpPr>
          <p:spPr>
            <a:xfrm>
              <a:off x="3852350" y="2937825"/>
              <a:ext cx="68100" cy="25375"/>
            </a:xfrm>
            <a:custGeom>
              <a:avLst/>
              <a:gdLst/>
              <a:ahLst/>
              <a:cxnLst/>
              <a:rect l="l" t="t" r="r" b="b"/>
              <a:pathLst>
                <a:path w="2724" h="1015" extrusionOk="0">
                  <a:moveTo>
                    <a:pt x="507" y="1"/>
                  </a:moveTo>
                  <a:cubicBezTo>
                    <a:pt x="222" y="1"/>
                    <a:pt x="0" y="254"/>
                    <a:pt x="0" y="508"/>
                  </a:cubicBezTo>
                  <a:cubicBezTo>
                    <a:pt x="0" y="793"/>
                    <a:pt x="222" y="1014"/>
                    <a:pt x="507" y="1014"/>
                  </a:cubicBezTo>
                  <a:lnTo>
                    <a:pt x="2217" y="1014"/>
                  </a:lnTo>
                  <a:cubicBezTo>
                    <a:pt x="2502" y="1014"/>
                    <a:pt x="2724" y="793"/>
                    <a:pt x="2724" y="508"/>
                  </a:cubicBezTo>
                  <a:cubicBezTo>
                    <a:pt x="2724" y="223"/>
                    <a:pt x="2502" y="1"/>
                    <a:pt x="2217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147;p13">
              <a:extLst>
                <a:ext uri="{FF2B5EF4-FFF2-40B4-BE49-F238E27FC236}">
                  <a16:creationId xmlns:a16="http://schemas.microsoft.com/office/drawing/2014/main" id="{1135EB87-84F0-E426-06EC-A058B607E598}"/>
                </a:ext>
              </a:extLst>
            </p:cNvPr>
            <p:cNvSpPr/>
            <p:nvPr/>
          </p:nvSpPr>
          <p:spPr>
            <a:xfrm>
              <a:off x="2966400" y="2846400"/>
              <a:ext cx="266050" cy="531650"/>
            </a:xfrm>
            <a:custGeom>
              <a:avLst/>
              <a:gdLst/>
              <a:ahLst/>
              <a:cxnLst/>
              <a:rect l="l" t="t" r="r" b="b"/>
              <a:pathLst>
                <a:path w="10642" h="21266" extrusionOk="0">
                  <a:moveTo>
                    <a:pt x="191" y="0"/>
                  </a:moveTo>
                  <a:cubicBezTo>
                    <a:pt x="143" y="0"/>
                    <a:pt x="96" y="16"/>
                    <a:pt x="64" y="48"/>
                  </a:cubicBezTo>
                  <a:cubicBezTo>
                    <a:pt x="1" y="111"/>
                    <a:pt x="1" y="238"/>
                    <a:pt x="64" y="301"/>
                  </a:cubicBezTo>
                  <a:lnTo>
                    <a:pt x="10293" y="10530"/>
                  </a:lnTo>
                  <a:lnTo>
                    <a:pt x="10293" y="21076"/>
                  </a:lnTo>
                  <a:cubicBezTo>
                    <a:pt x="10293" y="21171"/>
                    <a:pt x="10388" y="21266"/>
                    <a:pt x="10483" y="21266"/>
                  </a:cubicBezTo>
                  <a:cubicBezTo>
                    <a:pt x="10546" y="21266"/>
                    <a:pt x="10641" y="21171"/>
                    <a:pt x="10641" y="21076"/>
                  </a:cubicBezTo>
                  <a:lnTo>
                    <a:pt x="10641" y="10435"/>
                  </a:lnTo>
                  <a:cubicBezTo>
                    <a:pt x="10641" y="10403"/>
                    <a:pt x="10610" y="10372"/>
                    <a:pt x="10578" y="10340"/>
                  </a:cubicBezTo>
                  <a:lnTo>
                    <a:pt x="317" y="48"/>
                  </a:lnTo>
                  <a:cubicBezTo>
                    <a:pt x="286" y="16"/>
                    <a:pt x="238" y="0"/>
                    <a:pt x="19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148;p13">
              <a:extLst>
                <a:ext uri="{FF2B5EF4-FFF2-40B4-BE49-F238E27FC236}">
                  <a16:creationId xmlns:a16="http://schemas.microsoft.com/office/drawing/2014/main" id="{CC3E7AB6-01E2-A884-7A37-D428953313B7}"/>
                </a:ext>
              </a:extLst>
            </p:cNvPr>
            <p:cNvSpPr/>
            <p:nvPr/>
          </p:nvSpPr>
          <p:spPr>
            <a:xfrm>
              <a:off x="2741550" y="2634600"/>
              <a:ext cx="266850" cy="266850"/>
            </a:xfrm>
            <a:custGeom>
              <a:avLst/>
              <a:gdLst/>
              <a:ahLst/>
              <a:cxnLst/>
              <a:rect l="l" t="t" r="r" b="b"/>
              <a:pathLst>
                <a:path w="10674" h="10674" extrusionOk="0">
                  <a:moveTo>
                    <a:pt x="5321" y="317"/>
                  </a:moveTo>
                  <a:cubicBezTo>
                    <a:pt x="8076" y="317"/>
                    <a:pt x="10325" y="2566"/>
                    <a:pt x="10325" y="5353"/>
                  </a:cubicBezTo>
                  <a:cubicBezTo>
                    <a:pt x="10325" y="8108"/>
                    <a:pt x="8076" y="10356"/>
                    <a:pt x="5321" y="10356"/>
                  </a:cubicBezTo>
                  <a:cubicBezTo>
                    <a:pt x="2566" y="10356"/>
                    <a:pt x="317" y="8108"/>
                    <a:pt x="317" y="5353"/>
                  </a:cubicBezTo>
                  <a:cubicBezTo>
                    <a:pt x="317" y="2566"/>
                    <a:pt x="2566" y="317"/>
                    <a:pt x="5321" y="317"/>
                  </a:cubicBezTo>
                  <a:close/>
                  <a:moveTo>
                    <a:pt x="5321" y="1"/>
                  </a:moveTo>
                  <a:cubicBezTo>
                    <a:pt x="2376" y="1"/>
                    <a:pt x="1" y="2408"/>
                    <a:pt x="1" y="5353"/>
                  </a:cubicBezTo>
                  <a:cubicBezTo>
                    <a:pt x="1" y="8298"/>
                    <a:pt x="2376" y="10673"/>
                    <a:pt x="5321" y="10673"/>
                  </a:cubicBezTo>
                  <a:cubicBezTo>
                    <a:pt x="8266" y="10673"/>
                    <a:pt x="10673" y="8298"/>
                    <a:pt x="10673" y="5353"/>
                  </a:cubicBezTo>
                  <a:cubicBezTo>
                    <a:pt x="10673" y="2408"/>
                    <a:pt x="8266" y="1"/>
                    <a:pt x="5321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149;p13">
              <a:extLst>
                <a:ext uri="{FF2B5EF4-FFF2-40B4-BE49-F238E27FC236}">
                  <a16:creationId xmlns:a16="http://schemas.microsoft.com/office/drawing/2014/main" id="{C2F6ACEA-78A1-5128-F985-CA1612B7CBF0}"/>
                </a:ext>
              </a:extLst>
            </p:cNvPr>
            <p:cNvSpPr/>
            <p:nvPr/>
          </p:nvSpPr>
          <p:spPr>
            <a:xfrm>
              <a:off x="2770850" y="2673800"/>
              <a:ext cx="207450" cy="188450"/>
            </a:xfrm>
            <a:custGeom>
              <a:avLst/>
              <a:gdLst/>
              <a:ahLst/>
              <a:cxnLst/>
              <a:rect l="l" t="t" r="r" b="b"/>
              <a:pathLst>
                <a:path w="8298" h="7538" extrusionOk="0">
                  <a:moveTo>
                    <a:pt x="4161" y="0"/>
                  </a:moveTo>
                  <a:cubicBezTo>
                    <a:pt x="3199" y="0"/>
                    <a:pt x="2233" y="365"/>
                    <a:pt x="1489" y="1093"/>
                  </a:cubicBezTo>
                  <a:cubicBezTo>
                    <a:pt x="0" y="2581"/>
                    <a:pt x="0" y="4957"/>
                    <a:pt x="1489" y="6445"/>
                  </a:cubicBezTo>
                  <a:cubicBezTo>
                    <a:pt x="2233" y="7173"/>
                    <a:pt x="3199" y="7538"/>
                    <a:pt x="4161" y="7538"/>
                  </a:cubicBezTo>
                  <a:cubicBezTo>
                    <a:pt x="5123" y="7538"/>
                    <a:pt x="6081" y="7173"/>
                    <a:pt x="6809" y="6445"/>
                  </a:cubicBezTo>
                  <a:cubicBezTo>
                    <a:pt x="8298" y="4957"/>
                    <a:pt x="8298" y="2581"/>
                    <a:pt x="6809" y="1093"/>
                  </a:cubicBezTo>
                  <a:cubicBezTo>
                    <a:pt x="6081" y="365"/>
                    <a:pt x="5123" y="0"/>
                    <a:pt x="416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150;p13">
              <a:extLst>
                <a:ext uri="{FF2B5EF4-FFF2-40B4-BE49-F238E27FC236}">
                  <a16:creationId xmlns:a16="http://schemas.microsoft.com/office/drawing/2014/main" id="{33BA6A62-9379-0013-BD0D-A3EBE2163215}"/>
                </a:ext>
              </a:extLst>
            </p:cNvPr>
            <p:cNvSpPr/>
            <p:nvPr/>
          </p:nvSpPr>
          <p:spPr>
            <a:xfrm>
              <a:off x="3700325" y="2547525"/>
              <a:ext cx="8750" cy="292150"/>
            </a:xfrm>
            <a:custGeom>
              <a:avLst/>
              <a:gdLst/>
              <a:ahLst/>
              <a:cxnLst/>
              <a:rect l="l" t="t" r="r" b="b"/>
              <a:pathLst>
                <a:path w="350" h="11686" extrusionOk="0">
                  <a:moveTo>
                    <a:pt x="191" y="0"/>
                  </a:moveTo>
                  <a:cubicBezTo>
                    <a:pt x="96" y="0"/>
                    <a:pt x="1" y="63"/>
                    <a:pt x="1" y="158"/>
                  </a:cubicBezTo>
                  <a:lnTo>
                    <a:pt x="1" y="11528"/>
                  </a:lnTo>
                  <a:cubicBezTo>
                    <a:pt x="1" y="11623"/>
                    <a:pt x="96" y="11686"/>
                    <a:pt x="191" y="11686"/>
                  </a:cubicBezTo>
                  <a:cubicBezTo>
                    <a:pt x="254" y="11686"/>
                    <a:pt x="349" y="11623"/>
                    <a:pt x="349" y="11528"/>
                  </a:cubicBezTo>
                  <a:lnTo>
                    <a:pt x="349" y="158"/>
                  </a:lnTo>
                  <a:cubicBezTo>
                    <a:pt x="349" y="63"/>
                    <a:pt x="254" y="0"/>
                    <a:pt x="191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151;p13">
              <a:extLst>
                <a:ext uri="{FF2B5EF4-FFF2-40B4-BE49-F238E27FC236}">
                  <a16:creationId xmlns:a16="http://schemas.microsoft.com/office/drawing/2014/main" id="{78393CC4-A98E-BB19-3933-DF719AF5B63A}"/>
                </a:ext>
              </a:extLst>
            </p:cNvPr>
            <p:cNvSpPr/>
            <p:nvPr/>
          </p:nvSpPr>
          <p:spPr>
            <a:xfrm>
              <a:off x="2598250" y="3306775"/>
              <a:ext cx="424400" cy="669025"/>
            </a:xfrm>
            <a:custGeom>
              <a:avLst/>
              <a:gdLst/>
              <a:ahLst/>
              <a:cxnLst/>
              <a:rect l="l" t="t" r="r" b="b"/>
              <a:pathLst>
                <a:path w="16976" h="26761" extrusionOk="0">
                  <a:moveTo>
                    <a:pt x="159" y="1"/>
                  </a:moveTo>
                  <a:cubicBezTo>
                    <a:pt x="64" y="1"/>
                    <a:pt x="0" y="64"/>
                    <a:pt x="0" y="159"/>
                  </a:cubicBezTo>
                  <a:lnTo>
                    <a:pt x="0" y="16532"/>
                  </a:lnTo>
                  <a:cubicBezTo>
                    <a:pt x="0" y="16563"/>
                    <a:pt x="32" y="16595"/>
                    <a:pt x="64" y="16627"/>
                  </a:cubicBezTo>
                  <a:lnTo>
                    <a:pt x="10103" y="26697"/>
                  </a:lnTo>
                  <a:cubicBezTo>
                    <a:pt x="10135" y="26729"/>
                    <a:pt x="10198" y="26761"/>
                    <a:pt x="10230" y="26761"/>
                  </a:cubicBezTo>
                  <a:lnTo>
                    <a:pt x="16817" y="26761"/>
                  </a:lnTo>
                  <a:cubicBezTo>
                    <a:pt x="16912" y="26761"/>
                    <a:pt x="16975" y="26666"/>
                    <a:pt x="16975" y="26571"/>
                  </a:cubicBezTo>
                  <a:cubicBezTo>
                    <a:pt x="16975" y="26476"/>
                    <a:pt x="16880" y="26412"/>
                    <a:pt x="16785" y="26412"/>
                  </a:cubicBezTo>
                  <a:lnTo>
                    <a:pt x="10293" y="26412"/>
                  </a:lnTo>
                  <a:lnTo>
                    <a:pt x="349" y="16437"/>
                  </a:lnTo>
                  <a:lnTo>
                    <a:pt x="349" y="159"/>
                  </a:lnTo>
                  <a:cubicBezTo>
                    <a:pt x="349" y="64"/>
                    <a:pt x="254" y="1"/>
                    <a:pt x="15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152;p13">
              <a:extLst>
                <a:ext uri="{FF2B5EF4-FFF2-40B4-BE49-F238E27FC236}">
                  <a16:creationId xmlns:a16="http://schemas.microsoft.com/office/drawing/2014/main" id="{9C48BF45-55F8-D248-F8CD-C34290FC4648}"/>
                </a:ext>
              </a:extLst>
            </p:cNvPr>
            <p:cNvSpPr/>
            <p:nvPr/>
          </p:nvSpPr>
          <p:spPr>
            <a:xfrm>
              <a:off x="5914000" y="2241900"/>
              <a:ext cx="8725" cy="249425"/>
            </a:xfrm>
            <a:custGeom>
              <a:avLst/>
              <a:gdLst/>
              <a:ahLst/>
              <a:cxnLst/>
              <a:rect l="l" t="t" r="r" b="b"/>
              <a:pathLst>
                <a:path w="349" h="9977" extrusionOk="0">
                  <a:moveTo>
                    <a:pt x="191" y="1"/>
                  </a:moveTo>
                  <a:cubicBezTo>
                    <a:pt x="96" y="1"/>
                    <a:pt x="1" y="96"/>
                    <a:pt x="1" y="191"/>
                  </a:cubicBezTo>
                  <a:lnTo>
                    <a:pt x="1" y="9787"/>
                  </a:lnTo>
                  <a:cubicBezTo>
                    <a:pt x="1" y="9882"/>
                    <a:pt x="96" y="9977"/>
                    <a:pt x="191" y="9977"/>
                  </a:cubicBezTo>
                  <a:cubicBezTo>
                    <a:pt x="286" y="9977"/>
                    <a:pt x="349" y="9882"/>
                    <a:pt x="349" y="9787"/>
                  </a:cubicBezTo>
                  <a:lnTo>
                    <a:pt x="349" y="191"/>
                  </a:lnTo>
                  <a:cubicBezTo>
                    <a:pt x="349" y="96"/>
                    <a:pt x="286" y="1"/>
                    <a:pt x="19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153;p13">
              <a:extLst>
                <a:ext uri="{FF2B5EF4-FFF2-40B4-BE49-F238E27FC236}">
                  <a16:creationId xmlns:a16="http://schemas.microsoft.com/office/drawing/2014/main" id="{B1E236B0-21AB-7CB8-3C40-8B24FABA89E2}"/>
                </a:ext>
              </a:extLst>
            </p:cNvPr>
            <p:cNvSpPr/>
            <p:nvPr/>
          </p:nvSpPr>
          <p:spPr>
            <a:xfrm>
              <a:off x="4192800" y="2458050"/>
              <a:ext cx="240700" cy="240700"/>
            </a:xfrm>
            <a:custGeom>
              <a:avLst/>
              <a:gdLst/>
              <a:ahLst/>
              <a:cxnLst/>
              <a:rect l="l" t="t" r="r" b="b"/>
              <a:pathLst>
                <a:path w="9628" h="9628" extrusionOk="0">
                  <a:moveTo>
                    <a:pt x="4814" y="1014"/>
                  </a:moveTo>
                  <a:cubicBezTo>
                    <a:pt x="6936" y="1014"/>
                    <a:pt x="8646" y="2724"/>
                    <a:pt x="8646" y="4814"/>
                  </a:cubicBezTo>
                  <a:cubicBezTo>
                    <a:pt x="8646" y="6904"/>
                    <a:pt x="6936" y="8614"/>
                    <a:pt x="4814" y="8614"/>
                  </a:cubicBezTo>
                  <a:cubicBezTo>
                    <a:pt x="2724" y="8614"/>
                    <a:pt x="1013" y="6904"/>
                    <a:pt x="1013" y="4814"/>
                  </a:cubicBezTo>
                  <a:cubicBezTo>
                    <a:pt x="1013" y="2724"/>
                    <a:pt x="2724" y="1014"/>
                    <a:pt x="4814" y="1014"/>
                  </a:cubicBezTo>
                  <a:close/>
                  <a:moveTo>
                    <a:pt x="4814" y="1"/>
                  </a:moveTo>
                  <a:cubicBezTo>
                    <a:pt x="2185" y="1"/>
                    <a:pt x="0" y="2154"/>
                    <a:pt x="0" y="4814"/>
                  </a:cubicBezTo>
                  <a:cubicBezTo>
                    <a:pt x="0" y="7474"/>
                    <a:pt x="2185" y="9628"/>
                    <a:pt x="4814" y="9628"/>
                  </a:cubicBezTo>
                  <a:cubicBezTo>
                    <a:pt x="7474" y="9628"/>
                    <a:pt x="9627" y="7474"/>
                    <a:pt x="9627" y="4814"/>
                  </a:cubicBezTo>
                  <a:cubicBezTo>
                    <a:pt x="9627" y="2154"/>
                    <a:pt x="7474" y="1"/>
                    <a:pt x="4814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154;p13">
              <a:extLst>
                <a:ext uri="{FF2B5EF4-FFF2-40B4-BE49-F238E27FC236}">
                  <a16:creationId xmlns:a16="http://schemas.microsoft.com/office/drawing/2014/main" id="{F5BAEE09-5EAB-27B3-961A-082D632BD6C8}"/>
                </a:ext>
              </a:extLst>
            </p:cNvPr>
            <p:cNvSpPr/>
            <p:nvPr/>
          </p:nvSpPr>
          <p:spPr>
            <a:xfrm>
              <a:off x="4135000" y="1664750"/>
              <a:ext cx="438625" cy="438625"/>
            </a:xfrm>
            <a:custGeom>
              <a:avLst/>
              <a:gdLst/>
              <a:ahLst/>
              <a:cxnLst/>
              <a:rect l="l" t="t" r="r" b="b"/>
              <a:pathLst>
                <a:path w="17545" h="17545" extrusionOk="0">
                  <a:moveTo>
                    <a:pt x="8772" y="1362"/>
                  </a:moveTo>
                  <a:cubicBezTo>
                    <a:pt x="12858" y="1362"/>
                    <a:pt x="16183" y="4687"/>
                    <a:pt x="16183" y="8773"/>
                  </a:cubicBezTo>
                  <a:cubicBezTo>
                    <a:pt x="16183" y="12858"/>
                    <a:pt x="12858" y="16183"/>
                    <a:pt x="8772" y="16183"/>
                  </a:cubicBezTo>
                  <a:cubicBezTo>
                    <a:pt x="4687" y="16183"/>
                    <a:pt x="1362" y="12858"/>
                    <a:pt x="1362" y="8773"/>
                  </a:cubicBezTo>
                  <a:cubicBezTo>
                    <a:pt x="1362" y="4687"/>
                    <a:pt x="4687" y="1362"/>
                    <a:pt x="8772" y="1362"/>
                  </a:cubicBezTo>
                  <a:close/>
                  <a:moveTo>
                    <a:pt x="8772" y="0"/>
                  </a:moveTo>
                  <a:cubicBezTo>
                    <a:pt x="3959" y="0"/>
                    <a:pt x="0" y="3927"/>
                    <a:pt x="0" y="8773"/>
                  </a:cubicBezTo>
                  <a:cubicBezTo>
                    <a:pt x="0" y="13618"/>
                    <a:pt x="3959" y="17545"/>
                    <a:pt x="8772" y="17545"/>
                  </a:cubicBezTo>
                  <a:cubicBezTo>
                    <a:pt x="13618" y="17545"/>
                    <a:pt x="17545" y="13586"/>
                    <a:pt x="17545" y="8773"/>
                  </a:cubicBezTo>
                  <a:cubicBezTo>
                    <a:pt x="17545" y="3927"/>
                    <a:pt x="13618" y="0"/>
                    <a:pt x="8772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155;p13">
              <a:extLst>
                <a:ext uri="{FF2B5EF4-FFF2-40B4-BE49-F238E27FC236}">
                  <a16:creationId xmlns:a16="http://schemas.microsoft.com/office/drawing/2014/main" id="{6AE38E09-5672-7E7A-7283-949AD1F48F3C}"/>
                </a:ext>
              </a:extLst>
            </p:cNvPr>
            <p:cNvSpPr/>
            <p:nvPr/>
          </p:nvSpPr>
          <p:spPr>
            <a:xfrm>
              <a:off x="3285475" y="2764450"/>
              <a:ext cx="172625" cy="172625"/>
            </a:xfrm>
            <a:custGeom>
              <a:avLst/>
              <a:gdLst/>
              <a:ahLst/>
              <a:cxnLst/>
              <a:rect l="l" t="t" r="r" b="b"/>
              <a:pathLst>
                <a:path w="6905" h="6905" extrusionOk="0">
                  <a:moveTo>
                    <a:pt x="3452" y="1014"/>
                  </a:moveTo>
                  <a:cubicBezTo>
                    <a:pt x="4814" y="1014"/>
                    <a:pt x="5891" y="2091"/>
                    <a:pt x="5891" y="3452"/>
                  </a:cubicBezTo>
                  <a:cubicBezTo>
                    <a:pt x="5891" y="4782"/>
                    <a:pt x="4782" y="5891"/>
                    <a:pt x="3452" y="5891"/>
                  </a:cubicBezTo>
                  <a:cubicBezTo>
                    <a:pt x="2090" y="5891"/>
                    <a:pt x="1014" y="4782"/>
                    <a:pt x="1014" y="3452"/>
                  </a:cubicBezTo>
                  <a:cubicBezTo>
                    <a:pt x="1014" y="2091"/>
                    <a:pt x="2122" y="1014"/>
                    <a:pt x="3452" y="1014"/>
                  </a:cubicBezTo>
                  <a:close/>
                  <a:moveTo>
                    <a:pt x="3452" y="0"/>
                  </a:moveTo>
                  <a:cubicBezTo>
                    <a:pt x="1552" y="0"/>
                    <a:pt x="0" y="1552"/>
                    <a:pt x="0" y="3452"/>
                  </a:cubicBezTo>
                  <a:cubicBezTo>
                    <a:pt x="0" y="5352"/>
                    <a:pt x="1552" y="6904"/>
                    <a:pt x="3452" y="6904"/>
                  </a:cubicBezTo>
                  <a:cubicBezTo>
                    <a:pt x="5352" y="6904"/>
                    <a:pt x="6904" y="5352"/>
                    <a:pt x="6904" y="3452"/>
                  </a:cubicBezTo>
                  <a:cubicBezTo>
                    <a:pt x="6904" y="1552"/>
                    <a:pt x="5352" y="0"/>
                    <a:pt x="3452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156;p13">
              <a:extLst>
                <a:ext uri="{FF2B5EF4-FFF2-40B4-BE49-F238E27FC236}">
                  <a16:creationId xmlns:a16="http://schemas.microsoft.com/office/drawing/2014/main" id="{1BBF8DE3-618D-D03B-54AF-D04E5A791DD5}"/>
                </a:ext>
              </a:extLst>
            </p:cNvPr>
            <p:cNvSpPr/>
            <p:nvPr/>
          </p:nvSpPr>
          <p:spPr>
            <a:xfrm>
              <a:off x="5016975" y="1886425"/>
              <a:ext cx="254950" cy="254950"/>
            </a:xfrm>
            <a:custGeom>
              <a:avLst/>
              <a:gdLst/>
              <a:ahLst/>
              <a:cxnLst/>
              <a:rect l="l" t="t" r="r" b="b"/>
              <a:pathLst>
                <a:path w="10198" h="10198" extrusionOk="0">
                  <a:moveTo>
                    <a:pt x="5099" y="982"/>
                  </a:moveTo>
                  <a:cubicBezTo>
                    <a:pt x="7348" y="982"/>
                    <a:pt x="9185" y="2819"/>
                    <a:pt x="9185" y="5099"/>
                  </a:cubicBezTo>
                  <a:cubicBezTo>
                    <a:pt x="9185" y="7348"/>
                    <a:pt x="7348" y="9185"/>
                    <a:pt x="5099" y="9185"/>
                  </a:cubicBezTo>
                  <a:cubicBezTo>
                    <a:pt x="2851" y="9185"/>
                    <a:pt x="1014" y="7348"/>
                    <a:pt x="1014" y="5099"/>
                  </a:cubicBezTo>
                  <a:cubicBezTo>
                    <a:pt x="1014" y="2819"/>
                    <a:pt x="2851" y="982"/>
                    <a:pt x="5099" y="982"/>
                  </a:cubicBezTo>
                  <a:close/>
                  <a:moveTo>
                    <a:pt x="5099" y="1"/>
                  </a:moveTo>
                  <a:cubicBezTo>
                    <a:pt x="2281" y="1"/>
                    <a:pt x="1" y="2281"/>
                    <a:pt x="1" y="5099"/>
                  </a:cubicBezTo>
                  <a:cubicBezTo>
                    <a:pt x="1" y="7886"/>
                    <a:pt x="2281" y="10198"/>
                    <a:pt x="5099" y="10198"/>
                  </a:cubicBezTo>
                  <a:cubicBezTo>
                    <a:pt x="7918" y="10198"/>
                    <a:pt x="10198" y="7886"/>
                    <a:pt x="10198" y="5099"/>
                  </a:cubicBezTo>
                  <a:cubicBezTo>
                    <a:pt x="10198" y="2281"/>
                    <a:pt x="7918" y="1"/>
                    <a:pt x="5099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157;p13">
              <a:extLst>
                <a:ext uri="{FF2B5EF4-FFF2-40B4-BE49-F238E27FC236}">
                  <a16:creationId xmlns:a16="http://schemas.microsoft.com/office/drawing/2014/main" id="{6764FBFA-E663-3C4A-E778-ED0534EEAC33}"/>
                </a:ext>
              </a:extLst>
            </p:cNvPr>
            <p:cNvSpPr/>
            <p:nvPr/>
          </p:nvSpPr>
          <p:spPr>
            <a:xfrm>
              <a:off x="6183975" y="1449400"/>
              <a:ext cx="254975" cy="254950"/>
            </a:xfrm>
            <a:custGeom>
              <a:avLst/>
              <a:gdLst/>
              <a:ahLst/>
              <a:cxnLst/>
              <a:rect l="l" t="t" r="r" b="b"/>
              <a:pathLst>
                <a:path w="10199" h="10198" extrusionOk="0">
                  <a:moveTo>
                    <a:pt x="5099" y="1014"/>
                  </a:moveTo>
                  <a:cubicBezTo>
                    <a:pt x="7348" y="1014"/>
                    <a:pt x="9185" y="2851"/>
                    <a:pt x="9185" y="5099"/>
                  </a:cubicBezTo>
                  <a:cubicBezTo>
                    <a:pt x="9185" y="7379"/>
                    <a:pt x="7348" y="9216"/>
                    <a:pt x="5099" y="9216"/>
                  </a:cubicBezTo>
                  <a:cubicBezTo>
                    <a:pt x="2819" y="9216"/>
                    <a:pt x="982" y="7379"/>
                    <a:pt x="982" y="5099"/>
                  </a:cubicBezTo>
                  <a:cubicBezTo>
                    <a:pt x="982" y="2851"/>
                    <a:pt x="2819" y="1014"/>
                    <a:pt x="5099" y="1014"/>
                  </a:cubicBezTo>
                  <a:close/>
                  <a:moveTo>
                    <a:pt x="5099" y="0"/>
                  </a:moveTo>
                  <a:cubicBezTo>
                    <a:pt x="2281" y="0"/>
                    <a:pt x="1" y="2312"/>
                    <a:pt x="1" y="5099"/>
                  </a:cubicBezTo>
                  <a:cubicBezTo>
                    <a:pt x="1" y="7918"/>
                    <a:pt x="2281" y="10198"/>
                    <a:pt x="5099" y="10198"/>
                  </a:cubicBezTo>
                  <a:cubicBezTo>
                    <a:pt x="7886" y="10198"/>
                    <a:pt x="10198" y="7918"/>
                    <a:pt x="10198" y="5099"/>
                  </a:cubicBezTo>
                  <a:cubicBezTo>
                    <a:pt x="10198" y="2312"/>
                    <a:pt x="7886" y="0"/>
                    <a:pt x="509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158;p13">
              <a:extLst>
                <a:ext uri="{FF2B5EF4-FFF2-40B4-BE49-F238E27FC236}">
                  <a16:creationId xmlns:a16="http://schemas.microsoft.com/office/drawing/2014/main" id="{B012D303-678F-5B9B-B8B8-8535C21D3D24}"/>
                </a:ext>
              </a:extLst>
            </p:cNvPr>
            <p:cNvSpPr/>
            <p:nvPr/>
          </p:nvSpPr>
          <p:spPr>
            <a:xfrm>
              <a:off x="6605975" y="3315475"/>
              <a:ext cx="394300" cy="394325"/>
            </a:xfrm>
            <a:custGeom>
              <a:avLst/>
              <a:gdLst/>
              <a:ahLst/>
              <a:cxnLst/>
              <a:rect l="l" t="t" r="r" b="b"/>
              <a:pathLst>
                <a:path w="15772" h="15773" extrusionOk="0">
                  <a:moveTo>
                    <a:pt x="7886" y="1014"/>
                  </a:moveTo>
                  <a:cubicBezTo>
                    <a:pt x="11686" y="1014"/>
                    <a:pt x="14790" y="4118"/>
                    <a:pt x="14790" y="7887"/>
                  </a:cubicBezTo>
                  <a:cubicBezTo>
                    <a:pt x="14790" y="11687"/>
                    <a:pt x="11686" y="14790"/>
                    <a:pt x="7886" y="14790"/>
                  </a:cubicBezTo>
                  <a:cubicBezTo>
                    <a:pt x="4086" y="14790"/>
                    <a:pt x="1014" y="11687"/>
                    <a:pt x="1014" y="7887"/>
                  </a:cubicBezTo>
                  <a:cubicBezTo>
                    <a:pt x="1014" y="4118"/>
                    <a:pt x="4086" y="1014"/>
                    <a:pt x="7886" y="1014"/>
                  </a:cubicBezTo>
                  <a:close/>
                  <a:moveTo>
                    <a:pt x="7886" y="1"/>
                  </a:moveTo>
                  <a:cubicBezTo>
                    <a:pt x="3547" y="1"/>
                    <a:pt x="0" y="3548"/>
                    <a:pt x="0" y="7887"/>
                  </a:cubicBezTo>
                  <a:cubicBezTo>
                    <a:pt x="0" y="12257"/>
                    <a:pt x="3547" y="15772"/>
                    <a:pt x="7886" y="15772"/>
                  </a:cubicBezTo>
                  <a:cubicBezTo>
                    <a:pt x="12256" y="15772"/>
                    <a:pt x="15772" y="12257"/>
                    <a:pt x="15772" y="7887"/>
                  </a:cubicBezTo>
                  <a:cubicBezTo>
                    <a:pt x="15772" y="3548"/>
                    <a:pt x="12225" y="1"/>
                    <a:pt x="7886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159;p13">
              <a:extLst>
                <a:ext uri="{FF2B5EF4-FFF2-40B4-BE49-F238E27FC236}">
                  <a16:creationId xmlns:a16="http://schemas.microsoft.com/office/drawing/2014/main" id="{480BCFFC-5D60-91F8-6B45-9CFB4613D448}"/>
                </a:ext>
              </a:extLst>
            </p:cNvPr>
            <p:cNvSpPr/>
            <p:nvPr/>
          </p:nvSpPr>
          <p:spPr>
            <a:xfrm>
              <a:off x="6647150" y="2157200"/>
              <a:ext cx="178150" cy="178150"/>
            </a:xfrm>
            <a:custGeom>
              <a:avLst/>
              <a:gdLst/>
              <a:ahLst/>
              <a:cxnLst/>
              <a:rect l="l" t="t" r="r" b="b"/>
              <a:pathLst>
                <a:path w="7126" h="7126" extrusionOk="0">
                  <a:moveTo>
                    <a:pt x="3579" y="1014"/>
                  </a:moveTo>
                  <a:cubicBezTo>
                    <a:pt x="4972" y="1014"/>
                    <a:pt x="6144" y="2154"/>
                    <a:pt x="6144" y="3579"/>
                  </a:cubicBezTo>
                  <a:cubicBezTo>
                    <a:pt x="6144" y="4972"/>
                    <a:pt x="4972" y="6112"/>
                    <a:pt x="3579" y="6112"/>
                  </a:cubicBezTo>
                  <a:cubicBezTo>
                    <a:pt x="2154" y="6112"/>
                    <a:pt x="1014" y="4972"/>
                    <a:pt x="1014" y="3579"/>
                  </a:cubicBezTo>
                  <a:cubicBezTo>
                    <a:pt x="1014" y="2154"/>
                    <a:pt x="2154" y="1014"/>
                    <a:pt x="3579" y="1014"/>
                  </a:cubicBezTo>
                  <a:close/>
                  <a:moveTo>
                    <a:pt x="3579" y="0"/>
                  </a:moveTo>
                  <a:cubicBezTo>
                    <a:pt x="1615" y="0"/>
                    <a:pt x="0" y="1615"/>
                    <a:pt x="0" y="3579"/>
                  </a:cubicBezTo>
                  <a:cubicBezTo>
                    <a:pt x="0" y="5542"/>
                    <a:pt x="1615" y="7126"/>
                    <a:pt x="3579" y="7126"/>
                  </a:cubicBezTo>
                  <a:cubicBezTo>
                    <a:pt x="5542" y="7126"/>
                    <a:pt x="7126" y="5542"/>
                    <a:pt x="7126" y="3579"/>
                  </a:cubicBezTo>
                  <a:cubicBezTo>
                    <a:pt x="7126" y="1615"/>
                    <a:pt x="5542" y="0"/>
                    <a:pt x="357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160;p13">
              <a:extLst>
                <a:ext uri="{FF2B5EF4-FFF2-40B4-BE49-F238E27FC236}">
                  <a16:creationId xmlns:a16="http://schemas.microsoft.com/office/drawing/2014/main" id="{3B595388-55F0-4575-F178-5168FFE18E5B}"/>
                </a:ext>
              </a:extLst>
            </p:cNvPr>
            <p:cNvSpPr/>
            <p:nvPr/>
          </p:nvSpPr>
          <p:spPr>
            <a:xfrm>
              <a:off x="4713750" y="2228450"/>
              <a:ext cx="91850" cy="91075"/>
            </a:xfrm>
            <a:custGeom>
              <a:avLst/>
              <a:gdLst/>
              <a:ahLst/>
              <a:cxnLst/>
              <a:rect l="l" t="t" r="r" b="b"/>
              <a:pathLst>
                <a:path w="3674" h="3643" extrusionOk="0">
                  <a:moveTo>
                    <a:pt x="1837" y="982"/>
                  </a:moveTo>
                  <a:cubicBezTo>
                    <a:pt x="2280" y="982"/>
                    <a:pt x="2660" y="1362"/>
                    <a:pt x="2660" y="1806"/>
                  </a:cubicBezTo>
                  <a:cubicBezTo>
                    <a:pt x="2660" y="2281"/>
                    <a:pt x="2280" y="2661"/>
                    <a:pt x="1837" y="2661"/>
                  </a:cubicBezTo>
                  <a:cubicBezTo>
                    <a:pt x="1394" y="2661"/>
                    <a:pt x="1014" y="2281"/>
                    <a:pt x="1014" y="1806"/>
                  </a:cubicBezTo>
                  <a:cubicBezTo>
                    <a:pt x="1014" y="1362"/>
                    <a:pt x="1394" y="982"/>
                    <a:pt x="1837" y="982"/>
                  </a:cubicBezTo>
                  <a:close/>
                  <a:moveTo>
                    <a:pt x="1837" y="1"/>
                  </a:moveTo>
                  <a:cubicBezTo>
                    <a:pt x="824" y="1"/>
                    <a:pt x="0" y="824"/>
                    <a:pt x="0" y="1806"/>
                  </a:cubicBezTo>
                  <a:cubicBezTo>
                    <a:pt x="0" y="2819"/>
                    <a:pt x="824" y="3642"/>
                    <a:pt x="1837" y="3642"/>
                  </a:cubicBezTo>
                  <a:cubicBezTo>
                    <a:pt x="2850" y="3642"/>
                    <a:pt x="3674" y="2819"/>
                    <a:pt x="3674" y="1806"/>
                  </a:cubicBezTo>
                  <a:cubicBezTo>
                    <a:pt x="3674" y="824"/>
                    <a:pt x="2850" y="1"/>
                    <a:pt x="1837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161;p13">
              <a:extLst>
                <a:ext uri="{FF2B5EF4-FFF2-40B4-BE49-F238E27FC236}">
                  <a16:creationId xmlns:a16="http://schemas.microsoft.com/office/drawing/2014/main" id="{AC8BA271-7A2D-AAC2-7ADD-166FA13E84D8}"/>
                </a:ext>
              </a:extLst>
            </p:cNvPr>
            <p:cNvSpPr/>
            <p:nvPr/>
          </p:nvSpPr>
          <p:spPr>
            <a:xfrm>
              <a:off x="3606900" y="2093075"/>
              <a:ext cx="152850" cy="153600"/>
            </a:xfrm>
            <a:custGeom>
              <a:avLst/>
              <a:gdLst/>
              <a:ahLst/>
              <a:cxnLst/>
              <a:rect l="l" t="t" r="r" b="b"/>
              <a:pathLst>
                <a:path w="6114" h="6144" extrusionOk="0">
                  <a:moveTo>
                    <a:pt x="3073" y="1014"/>
                  </a:moveTo>
                  <a:cubicBezTo>
                    <a:pt x="4181" y="1014"/>
                    <a:pt x="5131" y="1932"/>
                    <a:pt x="5131" y="3072"/>
                  </a:cubicBezTo>
                  <a:cubicBezTo>
                    <a:pt x="5131" y="4212"/>
                    <a:pt x="4181" y="5131"/>
                    <a:pt x="3073" y="5131"/>
                  </a:cubicBezTo>
                  <a:cubicBezTo>
                    <a:pt x="1933" y="5131"/>
                    <a:pt x="1014" y="4212"/>
                    <a:pt x="1014" y="3072"/>
                  </a:cubicBezTo>
                  <a:cubicBezTo>
                    <a:pt x="1014" y="1932"/>
                    <a:pt x="1933" y="1014"/>
                    <a:pt x="3073" y="1014"/>
                  </a:cubicBezTo>
                  <a:close/>
                  <a:moveTo>
                    <a:pt x="3073" y="0"/>
                  </a:moveTo>
                  <a:cubicBezTo>
                    <a:pt x="1363" y="0"/>
                    <a:pt x="1" y="1394"/>
                    <a:pt x="1" y="3072"/>
                  </a:cubicBezTo>
                  <a:cubicBezTo>
                    <a:pt x="1" y="4751"/>
                    <a:pt x="1363" y="6144"/>
                    <a:pt x="3073" y="6144"/>
                  </a:cubicBezTo>
                  <a:cubicBezTo>
                    <a:pt x="4751" y="6144"/>
                    <a:pt x="6113" y="4751"/>
                    <a:pt x="6113" y="3072"/>
                  </a:cubicBezTo>
                  <a:cubicBezTo>
                    <a:pt x="6113" y="1394"/>
                    <a:pt x="4751" y="0"/>
                    <a:pt x="3073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162;p13">
              <a:extLst>
                <a:ext uri="{FF2B5EF4-FFF2-40B4-BE49-F238E27FC236}">
                  <a16:creationId xmlns:a16="http://schemas.microsoft.com/office/drawing/2014/main" id="{B2C4F9D3-FA3B-D9CF-D629-EDAD4EFABBB3}"/>
                </a:ext>
              </a:extLst>
            </p:cNvPr>
            <p:cNvSpPr/>
            <p:nvPr/>
          </p:nvSpPr>
          <p:spPr>
            <a:xfrm>
              <a:off x="4774700" y="1416150"/>
              <a:ext cx="152825" cy="152825"/>
            </a:xfrm>
            <a:custGeom>
              <a:avLst/>
              <a:gdLst/>
              <a:ahLst/>
              <a:cxnLst/>
              <a:rect l="l" t="t" r="r" b="b"/>
              <a:pathLst>
                <a:path w="6113" h="6113" extrusionOk="0">
                  <a:moveTo>
                    <a:pt x="3041" y="1014"/>
                  </a:moveTo>
                  <a:cubicBezTo>
                    <a:pt x="4181" y="1014"/>
                    <a:pt x="5099" y="1932"/>
                    <a:pt x="5099" y="3072"/>
                  </a:cubicBezTo>
                  <a:cubicBezTo>
                    <a:pt x="5099" y="4212"/>
                    <a:pt x="4181" y="5131"/>
                    <a:pt x="3041" y="5131"/>
                  </a:cubicBezTo>
                  <a:cubicBezTo>
                    <a:pt x="1901" y="5131"/>
                    <a:pt x="983" y="4212"/>
                    <a:pt x="983" y="3072"/>
                  </a:cubicBezTo>
                  <a:cubicBezTo>
                    <a:pt x="983" y="1932"/>
                    <a:pt x="1901" y="1014"/>
                    <a:pt x="3041" y="1014"/>
                  </a:cubicBezTo>
                  <a:close/>
                  <a:moveTo>
                    <a:pt x="3041" y="0"/>
                  </a:moveTo>
                  <a:cubicBezTo>
                    <a:pt x="1363" y="0"/>
                    <a:pt x="1" y="1394"/>
                    <a:pt x="1" y="3072"/>
                  </a:cubicBezTo>
                  <a:cubicBezTo>
                    <a:pt x="1" y="4751"/>
                    <a:pt x="1363" y="6112"/>
                    <a:pt x="3041" y="6112"/>
                  </a:cubicBezTo>
                  <a:cubicBezTo>
                    <a:pt x="4751" y="6112"/>
                    <a:pt x="6113" y="4751"/>
                    <a:pt x="6113" y="3072"/>
                  </a:cubicBezTo>
                  <a:cubicBezTo>
                    <a:pt x="6113" y="1394"/>
                    <a:pt x="4751" y="0"/>
                    <a:pt x="304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163;p13">
              <a:extLst>
                <a:ext uri="{FF2B5EF4-FFF2-40B4-BE49-F238E27FC236}">
                  <a16:creationId xmlns:a16="http://schemas.microsoft.com/office/drawing/2014/main" id="{6907A161-B4C4-C46B-2577-4B25E1029E05}"/>
                </a:ext>
              </a:extLst>
            </p:cNvPr>
            <p:cNvSpPr/>
            <p:nvPr/>
          </p:nvSpPr>
          <p:spPr>
            <a:xfrm>
              <a:off x="2681375" y="4073950"/>
              <a:ext cx="197975" cy="197175"/>
            </a:xfrm>
            <a:custGeom>
              <a:avLst/>
              <a:gdLst/>
              <a:ahLst/>
              <a:cxnLst/>
              <a:rect l="l" t="t" r="r" b="b"/>
              <a:pathLst>
                <a:path w="7919" h="7887" extrusionOk="0">
                  <a:moveTo>
                    <a:pt x="3959" y="982"/>
                  </a:moveTo>
                  <a:cubicBezTo>
                    <a:pt x="5575" y="982"/>
                    <a:pt x="6905" y="2313"/>
                    <a:pt x="6905" y="3928"/>
                  </a:cubicBezTo>
                  <a:cubicBezTo>
                    <a:pt x="6905" y="5574"/>
                    <a:pt x="5575" y="6873"/>
                    <a:pt x="3959" y="6873"/>
                  </a:cubicBezTo>
                  <a:cubicBezTo>
                    <a:pt x="2344" y="6873"/>
                    <a:pt x="1014" y="5574"/>
                    <a:pt x="1014" y="3928"/>
                  </a:cubicBezTo>
                  <a:cubicBezTo>
                    <a:pt x="1014" y="2313"/>
                    <a:pt x="2344" y="982"/>
                    <a:pt x="3959" y="982"/>
                  </a:cubicBezTo>
                  <a:close/>
                  <a:moveTo>
                    <a:pt x="3959" y="1"/>
                  </a:moveTo>
                  <a:cubicBezTo>
                    <a:pt x="1774" y="1"/>
                    <a:pt x="1" y="1774"/>
                    <a:pt x="1" y="3928"/>
                  </a:cubicBezTo>
                  <a:cubicBezTo>
                    <a:pt x="1" y="6113"/>
                    <a:pt x="1774" y="7886"/>
                    <a:pt x="3959" y="7886"/>
                  </a:cubicBezTo>
                  <a:cubicBezTo>
                    <a:pt x="6145" y="7886"/>
                    <a:pt x="7886" y="6113"/>
                    <a:pt x="7918" y="3928"/>
                  </a:cubicBezTo>
                  <a:cubicBezTo>
                    <a:pt x="7918" y="1774"/>
                    <a:pt x="6145" y="1"/>
                    <a:pt x="3959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132" name="Picture 12" descr="crazy aunt | Mama Said">
            <a:extLst>
              <a:ext uri="{FF2B5EF4-FFF2-40B4-BE49-F238E27FC236}">
                <a16:creationId xmlns:a16="http://schemas.microsoft.com/office/drawing/2014/main" id="{712E7433-E8FD-4B6C-AE68-4A0676689E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910" y="1709566"/>
            <a:ext cx="3882119" cy="2674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4" name="Picture 14" descr="Photo Tour in the Bizarre World of Western Balkan Mountains, Bulgaria">
            <a:extLst>
              <a:ext uri="{FF2B5EF4-FFF2-40B4-BE49-F238E27FC236}">
                <a16:creationId xmlns:a16="http://schemas.microsoft.com/office/drawing/2014/main" id="{EC14B707-20CB-A745-0D9B-B5FC064D69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96966">
            <a:off x="744259" y="1727540"/>
            <a:ext cx="3848882" cy="2501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6" name="Picture 16" descr="Crazy Aunt Suzie">
            <a:extLst>
              <a:ext uri="{FF2B5EF4-FFF2-40B4-BE49-F238E27FC236}">
                <a16:creationId xmlns:a16="http://schemas.microsoft.com/office/drawing/2014/main" id="{1FE9B446-EE66-11B2-A3D5-730E3E493B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413" y="1544498"/>
            <a:ext cx="2855112" cy="2867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8" name="Picture 18" descr="describe the average balkan dad : r/AskBalkans">
            <a:extLst>
              <a:ext uri="{FF2B5EF4-FFF2-40B4-BE49-F238E27FC236}">
                <a16:creationId xmlns:a16="http://schemas.microsoft.com/office/drawing/2014/main" id="{CAF8428B-8B0B-7D28-F388-78BE3BB8B3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4290" y="992782"/>
            <a:ext cx="2077357" cy="3739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0" name="Picture 20" descr="Crazy woman and poor dog | Note the lipstick on the dog and … | Flickr">
            <a:extLst>
              <a:ext uri="{FF2B5EF4-FFF2-40B4-BE49-F238E27FC236}">
                <a16:creationId xmlns:a16="http://schemas.microsoft.com/office/drawing/2014/main" id="{ABDF639F-CDCC-1006-40C7-37B3937489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196" y="1318849"/>
            <a:ext cx="3374848" cy="3180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9" grpId="0"/>
      <p:bldP spid="421" grpId="0"/>
      <p:bldP spid="42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>
          <a:extLst>
            <a:ext uri="{FF2B5EF4-FFF2-40B4-BE49-F238E27FC236}">
              <a16:creationId xmlns:a16="http://schemas.microsoft.com/office/drawing/2014/main" id="{8464E48D-7861-19BE-EA8B-5685D4C70F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15">
            <a:extLst>
              <a:ext uri="{FF2B5EF4-FFF2-40B4-BE49-F238E27FC236}">
                <a16:creationId xmlns:a16="http://schemas.microsoft.com/office/drawing/2014/main" id="{CFC2C64F-E620-5EBE-16C7-23AA5348181B}"/>
              </a:ext>
            </a:extLst>
          </p:cNvPr>
          <p:cNvSpPr txBox="1"/>
          <p:nvPr/>
        </p:nvSpPr>
        <p:spPr>
          <a:xfrm>
            <a:off x="1163368" y="410679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2800" dirty="0">
                <a:latin typeface="Fira Sans Medium"/>
                <a:ea typeface="Fira Sans Medium"/>
                <a:cs typeface="Fira Sans Medium"/>
                <a:sym typeface="Fira Sans Medium"/>
              </a:rPr>
              <a:t>Етапи</a:t>
            </a:r>
            <a:endParaRPr sz="28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305" name="TextBox 304">
            <a:extLst>
              <a:ext uri="{FF2B5EF4-FFF2-40B4-BE49-F238E27FC236}">
                <a16:creationId xmlns:a16="http://schemas.microsoft.com/office/drawing/2014/main" id="{AAF347DE-7077-CEC5-54D2-96A42D772165}"/>
              </a:ext>
            </a:extLst>
          </p:cNvPr>
          <p:cNvSpPr txBox="1"/>
          <p:nvPr/>
        </p:nvSpPr>
        <p:spPr>
          <a:xfrm>
            <a:off x="1944143" y="1149083"/>
            <a:ext cx="6523264" cy="35837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bg-BG" sz="1700" dirty="0">
                <a:latin typeface="Fira Sans Medium"/>
              </a:rPr>
              <a:t>Проучване за реализирани вече подобни проекти;</a:t>
            </a:r>
            <a:endParaRPr lang="en-GB" sz="1700" dirty="0">
              <a:latin typeface="Fira Sans Medium"/>
            </a:endParaRPr>
          </a:p>
          <a:p>
            <a:pPr marL="342900" lvl="0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bg-BG" sz="1700" dirty="0">
                <a:latin typeface="Fira Sans Medium"/>
              </a:rPr>
              <a:t>Проучване на средата за създаването на сайта;</a:t>
            </a:r>
            <a:endParaRPr lang="en-GB" sz="1700" dirty="0">
              <a:latin typeface="Fira Sans Medium"/>
            </a:endParaRPr>
          </a:p>
          <a:p>
            <a:pPr marL="342900" lvl="0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bg-BG" sz="1700" dirty="0">
                <a:latin typeface="Fira Sans Medium"/>
              </a:rPr>
              <a:t>Създаване на архитектура и база данни;</a:t>
            </a:r>
            <a:endParaRPr lang="en-GB" sz="1700" dirty="0">
              <a:latin typeface="Fira Sans Medium"/>
            </a:endParaRPr>
          </a:p>
          <a:p>
            <a:pPr marL="342900" lvl="0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bg-BG" sz="1700" dirty="0">
                <a:latin typeface="Fira Sans Medium"/>
              </a:rPr>
              <a:t>Програмиране на отделните модули и компоненти;</a:t>
            </a:r>
            <a:endParaRPr lang="en-GB" sz="1700" dirty="0">
              <a:latin typeface="Fira Sans Medium"/>
            </a:endParaRPr>
          </a:p>
          <a:p>
            <a:pPr marL="342900" lvl="0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bg-BG" sz="1700" dirty="0">
                <a:latin typeface="Fira Sans Medium"/>
              </a:rPr>
              <a:t>Тестване, отстраняване на грешки;</a:t>
            </a:r>
            <a:endParaRPr lang="en-GB" sz="1700" dirty="0">
              <a:latin typeface="Fira Sans Medium"/>
            </a:endParaRPr>
          </a:p>
          <a:p>
            <a:pPr marL="342900" lvl="0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bg-BG" sz="1700" dirty="0">
                <a:latin typeface="Fira Sans Medium"/>
              </a:rPr>
              <a:t>Направа на подобрения за по-добро усвояване на информация;</a:t>
            </a:r>
            <a:endParaRPr lang="en-GB" sz="1700" dirty="0">
              <a:latin typeface="Fira Sans Medium"/>
            </a:endParaRPr>
          </a:p>
          <a:p>
            <a:pPr marL="342900" lvl="0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bg-BG" sz="1700" dirty="0">
                <a:latin typeface="Fira Sans Medium"/>
              </a:rPr>
              <a:t>Подготвяне на документация;</a:t>
            </a:r>
            <a:endParaRPr lang="en-GB" sz="1700" dirty="0">
              <a:latin typeface="Fira Sans Medium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bg-BG" sz="1700" dirty="0">
                <a:latin typeface="Fira Sans Medium"/>
              </a:rPr>
              <a:t>Представяне на проекта</a:t>
            </a:r>
            <a:r>
              <a:rPr lang="en-GB" sz="1700" dirty="0">
                <a:latin typeface="Fira Sans Medium"/>
              </a:rPr>
              <a:t>.</a:t>
            </a:r>
          </a:p>
        </p:txBody>
      </p:sp>
      <p:pic>
        <p:nvPicPr>
          <p:cNvPr id="6146" name="Picture 2" descr="Story Pin image">
            <a:extLst>
              <a:ext uri="{FF2B5EF4-FFF2-40B4-BE49-F238E27FC236}">
                <a16:creationId xmlns:a16="http://schemas.microsoft.com/office/drawing/2014/main" id="{18ACB25F-141A-0F7A-40D3-36630A5D3B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460" y="106081"/>
            <a:ext cx="1375999" cy="1445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This may contain: a person wearing a mask holding a tablet">
            <a:extLst>
              <a:ext uri="{FF2B5EF4-FFF2-40B4-BE49-F238E27FC236}">
                <a16:creationId xmlns:a16="http://schemas.microsoft.com/office/drawing/2014/main" id="{1176A611-BEBC-97B9-A100-26CC44C01B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47" y="1700595"/>
            <a:ext cx="1409224" cy="1611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This may contain: an animated image of a man in a purple suit with his hands out to the side">
            <a:extLst>
              <a:ext uri="{FF2B5EF4-FFF2-40B4-BE49-F238E27FC236}">
                <a16:creationId xmlns:a16="http://schemas.microsoft.com/office/drawing/2014/main" id="{94F22FDA-7795-A6E3-CA20-D403786DD0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88"/>
          <a:stretch/>
        </p:blipFill>
        <p:spPr bwMode="auto">
          <a:xfrm>
            <a:off x="136006" y="3461655"/>
            <a:ext cx="1372065" cy="1575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667289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9" name="Google Shape;1499;p18"/>
          <p:cNvGrpSpPr/>
          <p:nvPr/>
        </p:nvGrpSpPr>
        <p:grpSpPr>
          <a:xfrm>
            <a:off x="3166994" y="164161"/>
            <a:ext cx="3846128" cy="4815177"/>
            <a:chOff x="3049525" y="1569750"/>
            <a:chExt cx="1724425" cy="2292850"/>
          </a:xfrm>
        </p:grpSpPr>
        <p:sp>
          <p:nvSpPr>
            <p:cNvPr id="1500" name="Google Shape;1500;p18"/>
            <p:cNvSpPr/>
            <p:nvPr/>
          </p:nvSpPr>
          <p:spPr>
            <a:xfrm>
              <a:off x="3628275" y="1569750"/>
              <a:ext cx="809975" cy="441800"/>
            </a:xfrm>
            <a:custGeom>
              <a:avLst/>
              <a:gdLst/>
              <a:ahLst/>
              <a:cxnLst/>
              <a:rect l="l" t="t" r="r" b="b"/>
              <a:pathLst>
                <a:path w="32399" h="17672" extrusionOk="0">
                  <a:moveTo>
                    <a:pt x="1" y="0"/>
                  </a:moveTo>
                  <a:lnTo>
                    <a:pt x="1" y="5985"/>
                  </a:lnTo>
                  <a:cubicBezTo>
                    <a:pt x="10990" y="5985"/>
                    <a:pt x="20966" y="10451"/>
                    <a:pt x="28186" y="17671"/>
                  </a:cubicBezTo>
                  <a:lnTo>
                    <a:pt x="32398" y="13459"/>
                  </a:lnTo>
                  <a:cubicBezTo>
                    <a:pt x="24101" y="5162"/>
                    <a:pt x="12637" y="0"/>
                    <a:pt x="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01" name="Google Shape;1501;p18"/>
            <p:cNvSpPr/>
            <p:nvPr/>
          </p:nvSpPr>
          <p:spPr>
            <a:xfrm>
              <a:off x="3049525" y="2137400"/>
              <a:ext cx="1157550" cy="1157525"/>
            </a:xfrm>
            <a:custGeom>
              <a:avLst/>
              <a:gdLst/>
              <a:ahLst/>
              <a:cxnLst/>
              <a:rect l="l" t="t" r="r" b="b"/>
              <a:pathLst>
                <a:path w="46302" h="46301" extrusionOk="0">
                  <a:moveTo>
                    <a:pt x="23151" y="1"/>
                  </a:moveTo>
                  <a:cubicBezTo>
                    <a:pt x="10357" y="1"/>
                    <a:pt x="1" y="10356"/>
                    <a:pt x="1" y="23151"/>
                  </a:cubicBezTo>
                  <a:cubicBezTo>
                    <a:pt x="1" y="35945"/>
                    <a:pt x="10357" y="46301"/>
                    <a:pt x="23151" y="46301"/>
                  </a:cubicBezTo>
                  <a:cubicBezTo>
                    <a:pt x="35945" y="46301"/>
                    <a:pt x="46301" y="35945"/>
                    <a:pt x="46301" y="23151"/>
                  </a:cubicBezTo>
                  <a:cubicBezTo>
                    <a:pt x="46301" y="10356"/>
                    <a:pt x="35945" y="1"/>
                    <a:pt x="23151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18"/>
            <p:cNvSpPr/>
            <p:nvPr/>
          </p:nvSpPr>
          <p:spPr>
            <a:xfrm>
              <a:off x="3078025" y="2215575"/>
              <a:ext cx="1099750" cy="1001175"/>
            </a:xfrm>
            <a:custGeom>
              <a:avLst/>
              <a:gdLst/>
              <a:ahLst/>
              <a:cxnLst/>
              <a:rect l="l" t="t" r="r" b="b"/>
              <a:pathLst>
                <a:path w="43990" h="40047" extrusionOk="0">
                  <a:moveTo>
                    <a:pt x="21995" y="1"/>
                  </a:moveTo>
                  <a:cubicBezTo>
                    <a:pt x="16865" y="1"/>
                    <a:pt x="11734" y="1957"/>
                    <a:pt x="7823" y="5868"/>
                  </a:cubicBezTo>
                  <a:cubicBezTo>
                    <a:pt x="1" y="13690"/>
                    <a:pt x="1" y="26357"/>
                    <a:pt x="7823" y="34180"/>
                  </a:cubicBezTo>
                  <a:cubicBezTo>
                    <a:pt x="11734" y="38091"/>
                    <a:pt x="16865" y="40046"/>
                    <a:pt x="21995" y="40046"/>
                  </a:cubicBezTo>
                  <a:cubicBezTo>
                    <a:pt x="27126" y="40046"/>
                    <a:pt x="32256" y="38091"/>
                    <a:pt x="36167" y="34180"/>
                  </a:cubicBezTo>
                  <a:cubicBezTo>
                    <a:pt x="43989" y="26357"/>
                    <a:pt x="43989" y="13690"/>
                    <a:pt x="36167" y="5868"/>
                  </a:cubicBezTo>
                  <a:cubicBezTo>
                    <a:pt x="32256" y="1957"/>
                    <a:pt x="27126" y="1"/>
                    <a:pt x="2199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18"/>
            <p:cNvSpPr/>
            <p:nvPr/>
          </p:nvSpPr>
          <p:spPr>
            <a:xfrm>
              <a:off x="3298125" y="2488125"/>
              <a:ext cx="659550" cy="393525"/>
            </a:xfrm>
            <a:custGeom>
              <a:avLst/>
              <a:gdLst/>
              <a:ahLst/>
              <a:cxnLst/>
              <a:rect l="l" t="t" r="r" b="b"/>
              <a:pathLst>
                <a:path w="26382" h="15741" extrusionOk="0">
                  <a:moveTo>
                    <a:pt x="23499" y="983"/>
                  </a:moveTo>
                  <a:cubicBezTo>
                    <a:pt x="24544" y="983"/>
                    <a:pt x="25400" y="1838"/>
                    <a:pt x="25400" y="2883"/>
                  </a:cubicBezTo>
                  <a:lnTo>
                    <a:pt x="25400" y="12859"/>
                  </a:lnTo>
                  <a:cubicBezTo>
                    <a:pt x="25400" y="13904"/>
                    <a:pt x="24544" y="14759"/>
                    <a:pt x="23499" y="14759"/>
                  </a:cubicBezTo>
                  <a:lnTo>
                    <a:pt x="2883" y="14759"/>
                  </a:lnTo>
                  <a:cubicBezTo>
                    <a:pt x="1838" y="14759"/>
                    <a:pt x="983" y="13904"/>
                    <a:pt x="983" y="12859"/>
                  </a:cubicBezTo>
                  <a:lnTo>
                    <a:pt x="983" y="2883"/>
                  </a:lnTo>
                  <a:cubicBezTo>
                    <a:pt x="983" y="1838"/>
                    <a:pt x="1838" y="983"/>
                    <a:pt x="2883" y="983"/>
                  </a:cubicBezTo>
                  <a:close/>
                  <a:moveTo>
                    <a:pt x="2883" y="1"/>
                  </a:moveTo>
                  <a:cubicBezTo>
                    <a:pt x="1299" y="1"/>
                    <a:pt x="1" y="1299"/>
                    <a:pt x="1" y="2883"/>
                  </a:cubicBezTo>
                  <a:lnTo>
                    <a:pt x="1" y="12859"/>
                  </a:lnTo>
                  <a:cubicBezTo>
                    <a:pt x="1" y="14442"/>
                    <a:pt x="1299" y="15740"/>
                    <a:pt x="2883" y="15740"/>
                  </a:cubicBezTo>
                  <a:lnTo>
                    <a:pt x="23499" y="15740"/>
                  </a:lnTo>
                  <a:cubicBezTo>
                    <a:pt x="25083" y="15740"/>
                    <a:pt x="26381" y="14442"/>
                    <a:pt x="26381" y="12859"/>
                  </a:cubicBezTo>
                  <a:lnTo>
                    <a:pt x="26381" y="2883"/>
                  </a:lnTo>
                  <a:cubicBezTo>
                    <a:pt x="26381" y="1299"/>
                    <a:pt x="25083" y="1"/>
                    <a:pt x="23499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18"/>
            <p:cNvSpPr/>
            <p:nvPr/>
          </p:nvSpPr>
          <p:spPr>
            <a:xfrm>
              <a:off x="3313975" y="2815125"/>
              <a:ext cx="631825" cy="54650"/>
            </a:xfrm>
            <a:custGeom>
              <a:avLst/>
              <a:gdLst/>
              <a:ahLst/>
              <a:cxnLst/>
              <a:rect l="l" t="t" r="r" b="b"/>
              <a:pathLst>
                <a:path w="25273" h="2186" extrusionOk="0">
                  <a:moveTo>
                    <a:pt x="0" y="0"/>
                  </a:moveTo>
                  <a:lnTo>
                    <a:pt x="0" y="285"/>
                  </a:lnTo>
                  <a:cubicBezTo>
                    <a:pt x="0" y="1330"/>
                    <a:pt x="855" y="2185"/>
                    <a:pt x="1900" y="2185"/>
                  </a:cubicBezTo>
                  <a:lnTo>
                    <a:pt x="23372" y="2185"/>
                  </a:lnTo>
                  <a:cubicBezTo>
                    <a:pt x="24417" y="2185"/>
                    <a:pt x="25272" y="1330"/>
                    <a:pt x="25272" y="285"/>
                  </a:cubicBezTo>
                  <a:lnTo>
                    <a:pt x="25272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18"/>
            <p:cNvSpPr/>
            <p:nvPr/>
          </p:nvSpPr>
          <p:spPr>
            <a:xfrm>
              <a:off x="3583950" y="2820650"/>
              <a:ext cx="111650" cy="111675"/>
            </a:xfrm>
            <a:custGeom>
              <a:avLst/>
              <a:gdLst/>
              <a:ahLst/>
              <a:cxnLst/>
              <a:rect l="l" t="t" r="r" b="b"/>
              <a:pathLst>
                <a:path w="4466" h="4467" extrusionOk="0">
                  <a:moveTo>
                    <a:pt x="0" y="1"/>
                  </a:moveTo>
                  <a:lnTo>
                    <a:pt x="0" y="4466"/>
                  </a:lnTo>
                  <a:lnTo>
                    <a:pt x="4466" y="4466"/>
                  </a:lnTo>
                  <a:lnTo>
                    <a:pt x="4466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18"/>
            <p:cNvSpPr/>
            <p:nvPr/>
          </p:nvSpPr>
          <p:spPr>
            <a:xfrm>
              <a:off x="3487350" y="2915675"/>
              <a:ext cx="311175" cy="28525"/>
            </a:xfrm>
            <a:custGeom>
              <a:avLst/>
              <a:gdLst/>
              <a:ahLst/>
              <a:cxnLst/>
              <a:rect l="l" t="t" r="r" b="b"/>
              <a:pathLst>
                <a:path w="12447" h="1141" extrusionOk="0">
                  <a:moveTo>
                    <a:pt x="1" y="0"/>
                  </a:moveTo>
                  <a:lnTo>
                    <a:pt x="1" y="1140"/>
                  </a:lnTo>
                  <a:lnTo>
                    <a:pt x="12447" y="1140"/>
                  </a:lnTo>
                  <a:lnTo>
                    <a:pt x="12447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18"/>
            <p:cNvSpPr/>
            <p:nvPr/>
          </p:nvSpPr>
          <p:spPr>
            <a:xfrm>
              <a:off x="3440650" y="2667075"/>
              <a:ext cx="95025" cy="95825"/>
            </a:xfrm>
            <a:custGeom>
              <a:avLst/>
              <a:gdLst/>
              <a:ahLst/>
              <a:cxnLst/>
              <a:rect l="l" t="t" r="r" b="b"/>
              <a:pathLst>
                <a:path w="3801" h="3833" extrusionOk="0">
                  <a:moveTo>
                    <a:pt x="0" y="0"/>
                  </a:moveTo>
                  <a:lnTo>
                    <a:pt x="0" y="3832"/>
                  </a:lnTo>
                  <a:lnTo>
                    <a:pt x="3801" y="3832"/>
                  </a:lnTo>
                  <a:lnTo>
                    <a:pt x="3801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18"/>
            <p:cNvSpPr/>
            <p:nvPr/>
          </p:nvSpPr>
          <p:spPr>
            <a:xfrm>
              <a:off x="3575250" y="2621150"/>
              <a:ext cx="95025" cy="140950"/>
            </a:xfrm>
            <a:custGeom>
              <a:avLst/>
              <a:gdLst/>
              <a:ahLst/>
              <a:cxnLst/>
              <a:rect l="l" t="t" r="r" b="b"/>
              <a:pathLst>
                <a:path w="3801" h="5638" extrusionOk="0">
                  <a:moveTo>
                    <a:pt x="0" y="0"/>
                  </a:moveTo>
                  <a:lnTo>
                    <a:pt x="0" y="5637"/>
                  </a:lnTo>
                  <a:lnTo>
                    <a:pt x="3800" y="5637"/>
                  </a:lnTo>
                  <a:lnTo>
                    <a:pt x="3800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18"/>
            <p:cNvSpPr/>
            <p:nvPr/>
          </p:nvSpPr>
          <p:spPr>
            <a:xfrm>
              <a:off x="3709050" y="2572850"/>
              <a:ext cx="95025" cy="189250"/>
            </a:xfrm>
            <a:custGeom>
              <a:avLst/>
              <a:gdLst/>
              <a:ahLst/>
              <a:cxnLst/>
              <a:rect l="l" t="t" r="r" b="b"/>
              <a:pathLst>
                <a:path w="3801" h="7570" extrusionOk="0">
                  <a:moveTo>
                    <a:pt x="0" y="1"/>
                  </a:moveTo>
                  <a:lnTo>
                    <a:pt x="0" y="7569"/>
                  </a:lnTo>
                  <a:lnTo>
                    <a:pt x="3800" y="7569"/>
                  </a:lnTo>
                  <a:lnTo>
                    <a:pt x="3800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18"/>
            <p:cNvSpPr/>
            <p:nvPr/>
          </p:nvSpPr>
          <p:spPr>
            <a:xfrm>
              <a:off x="3633025" y="3284600"/>
              <a:ext cx="25" cy="467150"/>
            </a:xfrm>
            <a:custGeom>
              <a:avLst/>
              <a:gdLst/>
              <a:ahLst/>
              <a:cxnLst/>
              <a:rect l="l" t="t" r="r" b="b"/>
              <a:pathLst>
                <a:path w="1" h="18686" fill="none" extrusionOk="0">
                  <a:moveTo>
                    <a:pt x="1" y="18686"/>
                  </a:moveTo>
                  <a:lnTo>
                    <a:pt x="1" y="1"/>
                  </a:lnTo>
                </a:path>
              </a:pathLst>
            </a:custGeom>
            <a:noFill/>
            <a:ln w="10300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18"/>
            <p:cNvSpPr/>
            <p:nvPr/>
          </p:nvSpPr>
          <p:spPr>
            <a:xfrm>
              <a:off x="4182500" y="2716950"/>
              <a:ext cx="467150" cy="25"/>
            </a:xfrm>
            <a:custGeom>
              <a:avLst/>
              <a:gdLst/>
              <a:ahLst/>
              <a:cxnLst/>
              <a:rect l="l" t="t" r="r" b="b"/>
              <a:pathLst>
                <a:path w="18686" h="1" fill="none" extrusionOk="0">
                  <a:moveTo>
                    <a:pt x="18685" y="0"/>
                  </a:moveTo>
                  <a:lnTo>
                    <a:pt x="0" y="0"/>
                  </a:lnTo>
                </a:path>
              </a:pathLst>
            </a:custGeom>
            <a:noFill/>
            <a:ln w="10300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18"/>
            <p:cNvSpPr/>
            <p:nvPr/>
          </p:nvSpPr>
          <p:spPr>
            <a:xfrm>
              <a:off x="3633025" y="1694050"/>
              <a:ext cx="25" cy="467125"/>
            </a:xfrm>
            <a:custGeom>
              <a:avLst/>
              <a:gdLst/>
              <a:ahLst/>
              <a:cxnLst/>
              <a:rect l="l" t="t" r="r" b="b"/>
              <a:pathLst>
                <a:path w="1" h="18685" fill="none" extrusionOk="0">
                  <a:moveTo>
                    <a:pt x="1" y="18685"/>
                  </a:moveTo>
                  <a:lnTo>
                    <a:pt x="1" y="0"/>
                  </a:lnTo>
                </a:path>
              </a:pathLst>
            </a:custGeom>
            <a:noFill/>
            <a:ln w="10300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36" name="Google Shape;1536;p18"/>
            <p:cNvSpPr/>
            <p:nvPr/>
          </p:nvSpPr>
          <p:spPr>
            <a:xfrm>
              <a:off x="4025725" y="2005975"/>
              <a:ext cx="311975" cy="311975"/>
            </a:xfrm>
            <a:custGeom>
              <a:avLst/>
              <a:gdLst/>
              <a:ahLst/>
              <a:cxnLst/>
              <a:rect l="l" t="t" r="r" b="b"/>
              <a:pathLst>
                <a:path w="12479" h="12479" fill="none" extrusionOk="0">
                  <a:moveTo>
                    <a:pt x="1" y="12478"/>
                  </a:moveTo>
                  <a:lnTo>
                    <a:pt x="12478" y="1"/>
                  </a:lnTo>
                </a:path>
              </a:pathLst>
            </a:custGeom>
            <a:noFill/>
            <a:ln w="10300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18"/>
            <p:cNvSpPr/>
            <p:nvPr/>
          </p:nvSpPr>
          <p:spPr>
            <a:xfrm>
              <a:off x="4021775" y="3109650"/>
              <a:ext cx="311975" cy="311950"/>
            </a:xfrm>
            <a:custGeom>
              <a:avLst/>
              <a:gdLst/>
              <a:ahLst/>
              <a:cxnLst/>
              <a:rect l="l" t="t" r="r" b="b"/>
              <a:pathLst>
                <a:path w="12479" h="12478" fill="none" extrusionOk="0">
                  <a:moveTo>
                    <a:pt x="12478" y="12478"/>
                  </a:moveTo>
                  <a:lnTo>
                    <a:pt x="0" y="0"/>
                  </a:lnTo>
                </a:path>
              </a:pathLst>
            </a:custGeom>
            <a:noFill/>
            <a:ln w="10300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18"/>
            <p:cNvSpPr/>
            <p:nvPr/>
          </p:nvSpPr>
          <p:spPr>
            <a:xfrm>
              <a:off x="4332925" y="2716150"/>
              <a:ext cx="441025" cy="809950"/>
            </a:xfrm>
            <a:custGeom>
              <a:avLst/>
              <a:gdLst/>
              <a:ahLst/>
              <a:cxnLst/>
              <a:rect l="l" t="t" r="r" b="b"/>
              <a:pathLst>
                <a:path w="17641" h="32398" extrusionOk="0">
                  <a:moveTo>
                    <a:pt x="11686" y="1"/>
                  </a:moveTo>
                  <a:cubicBezTo>
                    <a:pt x="11686" y="10990"/>
                    <a:pt x="7221" y="20965"/>
                    <a:pt x="0" y="28186"/>
                  </a:cubicBezTo>
                  <a:lnTo>
                    <a:pt x="4212" y="32398"/>
                  </a:lnTo>
                  <a:cubicBezTo>
                    <a:pt x="12510" y="24101"/>
                    <a:pt x="17640" y="12636"/>
                    <a:pt x="17640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18"/>
            <p:cNvSpPr/>
            <p:nvPr/>
          </p:nvSpPr>
          <p:spPr>
            <a:xfrm>
              <a:off x="4332125" y="1906225"/>
              <a:ext cx="441825" cy="809950"/>
            </a:xfrm>
            <a:custGeom>
              <a:avLst/>
              <a:gdLst/>
              <a:ahLst/>
              <a:cxnLst/>
              <a:rect l="l" t="t" r="r" b="b"/>
              <a:pathLst>
                <a:path w="17673" h="32398" extrusionOk="0">
                  <a:moveTo>
                    <a:pt x="4244" y="0"/>
                  </a:moveTo>
                  <a:lnTo>
                    <a:pt x="1" y="4212"/>
                  </a:lnTo>
                  <a:cubicBezTo>
                    <a:pt x="7253" y="11433"/>
                    <a:pt x="11718" y="21409"/>
                    <a:pt x="11718" y="32398"/>
                  </a:cubicBezTo>
                  <a:lnTo>
                    <a:pt x="17672" y="32398"/>
                  </a:lnTo>
                  <a:cubicBezTo>
                    <a:pt x="17672" y="19762"/>
                    <a:pt x="12542" y="8298"/>
                    <a:pt x="4244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18"/>
            <p:cNvSpPr/>
            <p:nvPr/>
          </p:nvSpPr>
          <p:spPr>
            <a:xfrm>
              <a:off x="3628275" y="3420775"/>
              <a:ext cx="809975" cy="441825"/>
            </a:xfrm>
            <a:custGeom>
              <a:avLst/>
              <a:gdLst/>
              <a:ahLst/>
              <a:cxnLst/>
              <a:rect l="l" t="t" r="r" b="b"/>
              <a:pathLst>
                <a:path w="32399" h="17673" extrusionOk="0">
                  <a:moveTo>
                    <a:pt x="28186" y="1"/>
                  </a:moveTo>
                  <a:cubicBezTo>
                    <a:pt x="20966" y="7221"/>
                    <a:pt x="10990" y="11687"/>
                    <a:pt x="1" y="11687"/>
                  </a:cubicBezTo>
                  <a:lnTo>
                    <a:pt x="1" y="17672"/>
                  </a:lnTo>
                  <a:cubicBezTo>
                    <a:pt x="12637" y="17672"/>
                    <a:pt x="24101" y="12510"/>
                    <a:pt x="32398" y="4213"/>
                  </a:cubicBezTo>
                  <a:lnTo>
                    <a:pt x="28186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41" name="Google Shape;1541;p18"/>
          <p:cNvSpPr txBox="1"/>
          <p:nvPr/>
        </p:nvSpPr>
        <p:spPr>
          <a:xfrm>
            <a:off x="237283" y="1521451"/>
            <a:ext cx="2228100" cy="24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2800" dirty="0">
                <a:latin typeface="Fira Sans Medium"/>
                <a:ea typeface="Fira Sans Medium"/>
                <a:cs typeface="Fira Sans Medium"/>
                <a:sym typeface="Fira Sans Medium"/>
              </a:rPr>
              <a:t>Използвани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2800" dirty="0">
                <a:latin typeface="Fira Sans Medium"/>
                <a:ea typeface="Fira Sans Medium"/>
                <a:cs typeface="Fira Sans Medium"/>
                <a:sym typeface="Fira Sans Medium"/>
              </a:rPr>
              <a:t>технологии</a:t>
            </a:r>
            <a:endParaRPr sz="28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542" name="Google Shape;1542;p18"/>
          <p:cNvSpPr txBox="1"/>
          <p:nvPr/>
        </p:nvSpPr>
        <p:spPr>
          <a:xfrm>
            <a:off x="7014202" y="1310001"/>
            <a:ext cx="3036181" cy="4208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dirty="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02 Backend</a:t>
            </a:r>
            <a:endParaRPr sz="2300" dirty="0">
              <a:solidFill>
                <a:srgbClr val="CCCCCC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544" name="Google Shape;1544;p18"/>
          <p:cNvSpPr txBox="1"/>
          <p:nvPr/>
        </p:nvSpPr>
        <p:spPr>
          <a:xfrm>
            <a:off x="7123989" y="2363198"/>
            <a:ext cx="3036181" cy="4208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dirty="0">
                <a:solidFill>
                  <a:srgbClr val="30475E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03 Database</a:t>
            </a:r>
            <a:endParaRPr sz="2300" dirty="0">
              <a:solidFill>
                <a:srgbClr val="30475E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546" name="Google Shape;1546;p18"/>
          <p:cNvSpPr txBox="1"/>
          <p:nvPr/>
        </p:nvSpPr>
        <p:spPr>
          <a:xfrm>
            <a:off x="6870894" y="3515193"/>
            <a:ext cx="3036181" cy="4208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dirty="0">
                <a:solidFill>
                  <a:srgbClr val="F2A36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04 Dependencies</a:t>
            </a:r>
            <a:endParaRPr sz="2300" dirty="0">
              <a:solidFill>
                <a:srgbClr val="F2A365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548" name="Google Shape;1548;p18"/>
          <p:cNvSpPr txBox="1"/>
          <p:nvPr/>
        </p:nvSpPr>
        <p:spPr>
          <a:xfrm>
            <a:off x="6149254" y="4525660"/>
            <a:ext cx="3036181" cy="4208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dirty="0">
                <a:solidFill>
                  <a:srgbClr val="22283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05 </a:t>
            </a:r>
            <a:r>
              <a:rPr lang="bg-BG" sz="2300" dirty="0">
                <a:solidFill>
                  <a:srgbClr val="22283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Дизайн</a:t>
            </a:r>
            <a:endParaRPr sz="2300" dirty="0">
              <a:solidFill>
                <a:srgbClr val="22283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3" name="Google Shape;1542;p18">
            <a:extLst>
              <a:ext uri="{FF2B5EF4-FFF2-40B4-BE49-F238E27FC236}">
                <a16:creationId xmlns:a16="http://schemas.microsoft.com/office/drawing/2014/main" id="{9769EA1D-E102-BBF8-F8D5-870FD7B286AF}"/>
              </a:ext>
            </a:extLst>
          </p:cNvPr>
          <p:cNvSpPr txBox="1"/>
          <p:nvPr/>
        </p:nvSpPr>
        <p:spPr>
          <a:xfrm>
            <a:off x="6602281" y="489133"/>
            <a:ext cx="3036181" cy="4208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dirty="0">
                <a:solidFill>
                  <a:srgbClr val="FFDDB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01</a:t>
            </a:r>
            <a:r>
              <a:rPr lang="en" sz="2300"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 </a:t>
            </a:r>
            <a:r>
              <a:rPr lang="en-GB" sz="2300" dirty="0">
                <a:solidFill>
                  <a:srgbClr val="FFDDB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Frontend</a:t>
            </a:r>
            <a:endParaRPr sz="2300" dirty="0">
              <a:solidFill>
                <a:srgbClr val="FFDDB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" name="Google Shape;1500;p18">
            <a:extLst>
              <a:ext uri="{FF2B5EF4-FFF2-40B4-BE49-F238E27FC236}">
                <a16:creationId xmlns:a16="http://schemas.microsoft.com/office/drawing/2014/main" id="{A4672EEC-7E38-C60D-37BC-FD505222A86B}"/>
              </a:ext>
            </a:extLst>
          </p:cNvPr>
          <p:cNvSpPr/>
          <p:nvPr/>
        </p:nvSpPr>
        <p:spPr>
          <a:xfrm rot="18784957">
            <a:off x="2836557" y="115298"/>
            <a:ext cx="1701014" cy="985383"/>
          </a:xfrm>
          <a:custGeom>
            <a:avLst/>
            <a:gdLst/>
            <a:ahLst/>
            <a:cxnLst/>
            <a:rect l="l" t="t" r="r" b="b"/>
            <a:pathLst>
              <a:path w="32399" h="17672" extrusionOk="0">
                <a:moveTo>
                  <a:pt x="1" y="0"/>
                </a:moveTo>
                <a:lnTo>
                  <a:pt x="1" y="5985"/>
                </a:lnTo>
                <a:cubicBezTo>
                  <a:pt x="10990" y="5985"/>
                  <a:pt x="20966" y="10451"/>
                  <a:pt x="28186" y="17671"/>
                </a:cubicBezTo>
                <a:lnTo>
                  <a:pt x="32398" y="13459"/>
                </a:lnTo>
                <a:cubicBezTo>
                  <a:pt x="24101" y="5162"/>
                  <a:pt x="12637" y="0"/>
                  <a:pt x="1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DDB3"/>
              </a:solidFill>
            </a:endParaRPr>
          </a:p>
        </p:txBody>
      </p:sp>
      <p:pic>
        <p:nvPicPr>
          <p:cNvPr id="7170" name="Picture 2" descr="React icon in a hexagon Royalty Free Vector Image">
            <a:extLst>
              <a:ext uri="{FF2B5EF4-FFF2-40B4-BE49-F238E27FC236}">
                <a16:creationId xmlns:a16="http://schemas.microsoft.com/office/drawing/2014/main" id="{16A461E7-A53D-18E2-C6D8-4EBFDAE6C8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029"/>
          <a:stretch/>
        </p:blipFill>
        <p:spPr bwMode="auto">
          <a:xfrm>
            <a:off x="3171352" y="759245"/>
            <a:ext cx="766240" cy="736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1535;p18">
            <a:extLst>
              <a:ext uri="{FF2B5EF4-FFF2-40B4-BE49-F238E27FC236}">
                <a16:creationId xmlns:a16="http://schemas.microsoft.com/office/drawing/2014/main" id="{FA76D7D3-B19E-E20C-E361-EB3F89610EF6}"/>
              </a:ext>
            </a:extLst>
          </p:cNvPr>
          <p:cNvSpPr/>
          <p:nvPr/>
        </p:nvSpPr>
        <p:spPr>
          <a:xfrm rot="18833594">
            <a:off x="3291522" y="938419"/>
            <a:ext cx="49064" cy="1041868"/>
          </a:xfrm>
          <a:custGeom>
            <a:avLst/>
            <a:gdLst/>
            <a:ahLst/>
            <a:cxnLst/>
            <a:rect l="l" t="t" r="r" b="b"/>
            <a:pathLst>
              <a:path w="1" h="18685" fill="none" extrusionOk="0">
                <a:moveTo>
                  <a:pt x="1" y="18685"/>
                </a:moveTo>
                <a:lnTo>
                  <a:pt x="1" y="0"/>
                </a:lnTo>
              </a:path>
            </a:pathLst>
          </a:custGeom>
          <a:noFill/>
          <a:ln w="10300" cap="flat" cmpd="sng">
            <a:solidFill>
              <a:srgbClr val="CECEC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7174" name="Picture 6" descr="next js&quot; Icon - Download for free – Iconduck">
            <a:extLst>
              <a:ext uri="{FF2B5EF4-FFF2-40B4-BE49-F238E27FC236}">
                <a16:creationId xmlns:a16="http://schemas.microsoft.com/office/drawing/2014/main" id="{98787A21-02DB-BA22-00C1-E02758AB39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9561" y="580480"/>
            <a:ext cx="583302" cy="583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AA69FB4-44FB-51A6-DB8F-9ED9681370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18384" y="732881"/>
            <a:ext cx="1104818" cy="675999"/>
          </a:xfrm>
          <a:prstGeom prst="rect">
            <a:avLst/>
          </a:prstGeom>
        </p:spPr>
      </p:pic>
      <p:pic>
        <p:nvPicPr>
          <p:cNvPr id="7178" name="Picture 10" descr="How to get started with MongoDB in 10 minutes | by Navindu Jayatilake |  We've moved to freeCodeCamp.org/news | Medium">
            <a:extLst>
              <a:ext uri="{FF2B5EF4-FFF2-40B4-BE49-F238E27FC236}">
                <a16:creationId xmlns:a16="http://schemas.microsoft.com/office/drawing/2014/main" id="{28914F4A-B0A6-F8FC-C19C-0038B137FB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1304" y="1569398"/>
            <a:ext cx="906053" cy="906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0" name="Picture 12" descr="A Partnership to Bring Open Annotation to eBooks : Hypothesis">
            <a:extLst>
              <a:ext uri="{FF2B5EF4-FFF2-40B4-BE49-F238E27FC236}">
                <a16:creationId xmlns:a16="http://schemas.microsoft.com/office/drawing/2014/main" id="{587B2662-428C-76B5-112E-7E89042042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4126" y="2594607"/>
            <a:ext cx="534414" cy="735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2" name="Picture 14" descr="BCryptNet - Overview (O11) | OutSystems">
            <a:extLst>
              <a:ext uri="{FF2B5EF4-FFF2-40B4-BE49-F238E27FC236}">
                <a16:creationId xmlns:a16="http://schemas.microsoft.com/office/drawing/2014/main" id="{59DBF0F4-5C69-5C6C-8F89-4F17BECFB5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2340" y="3354576"/>
            <a:ext cx="536845" cy="536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4" name="Picture 16" descr="Apps Figma&quot; Icon - Download for free – Iconduck">
            <a:extLst>
              <a:ext uri="{FF2B5EF4-FFF2-40B4-BE49-F238E27FC236}">
                <a16:creationId xmlns:a16="http://schemas.microsoft.com/office/drawing/2014/main" id="{9AFD748A-287C-2803-15D8-5713E7585C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3958" y="3746502"/>
            <a:ext cx="763800" cy="76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8">
          <a:extLst>
            <a:ext uri="{FF2B5EF4-FFF2-40B4-BE49-F238E27FC236}">
              <a16:creationId xmlns:a16="http://schemas.microsoft.com/office/drawing/2014/main" id="{CCF0C1B4-72C4-AC46-14A1-1FFEC96919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Oval 511">
            <a:extLst>
              <a:ext uri="{FF2B5EF4-FFF2-40B4-BE49-F238E27FC236}">
                <a16:creationId xmlns:a16="http://schemas.microsoft.com/office/drawing/2014/main" id="{53966028-569B-8A71-AE9B-1A9B8C2ADC8E}"/>
              </a:ext>
            </a:extLst>
          </p:cNvPr>
          <p:cNvSpPr/>
          <p:nvPr/>
        </p:nvSpPr>
        <p:spPr>
          <a:xfrm>
            <a:off x="-900129" y="3596728"/>
            <a:ext cx="1572212" cy="1505951"/>
          </a:xfrm>
          <a:prstGeom prst="ellipse">
            <a:avLst/>
          </a:prstGeom>
          <a:solidFill>
            <a:srgbClr val="D3F7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Google Shape;418;p15">
            <a:extLst>
              <a:ext uri="{FF2B5EF4-FFF2-40B4-BE49-F238E27FC236}">
                <a16:creationId xmlns:a16="http://schemas.microsoft.com/office/drawing/2014/main" id="{17373159-9204-FD6C-0487-8300C2183AE7}"/>
              </a:ext>
            </a:extLst>
          </p:cNvPr>
          <p:cNvSpPr txBox="1"/>
          <p:nvPr/>
        </p:nvSpPr>
        <p:spPr>
          <a:xfrm>
            <a:off x="717400" y="411475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2800" dirty="0">
                <a:latin typeface="Fira Sans Medium"/>
                <a:ea typeface="Fira Sans Medium"/>
                <a:cs typeface="Fira Sans Medium"/>
                <a:sym typeface="Fira Sans Medium"/>
              </a:rPr>
              <a:t>Структура</a:t>
            </a:r>
            <a:endParaRPr sz="28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2AA8C87C-A338-B9C2-FA69-2DF002C17A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2051" y="892675"/>
            <a:ext cx="1727006" cy="405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07D0700-ECDD-D529-A5E5-6011F81B06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8149" y="863738"/>
            <a:ext cx="1707893" cy="4065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Why use NextJS? - DEV Community"/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t="4172" r="7076" b="3900"/>
          <a:stretch/>
        </p:blipFill>
        <p:spPr bwMode="auto">
          <a:xfrm>
            <a:off x="124692" y="1330037"/>
            <a:ext cx="4745182" cy="2673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103272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" name="Google Shape;1639;p20"/>
          <p:cNvSpPr/>
          <p:nvPr/>
        </p:nvSpPr>
        <p:spPr>
          <a:xfrm>
            <a:off x="887900" y="2807701"/>
            <a:ext cx="1518943" cy="1444365"/>
          </a:xfrm>
          <a:custGeom>
            <a:avLst/>
            <a:gdLst/>
            <a:ahLst/>
            <a:cxnLst/>
            <a:rect l="l" t="t" r="r" b="b"/>
            <a:pathLst>
              <a:path w="52888" h="59032" fill="none" extrusionOk="0">
                <a:moveTo>
                  <a:pt x="50259" y="59032"/>
                </a:moveTo>
                <a:lnTo>
                  <a:pt x="2629" y="59032"/>
                </a:lnTo>
                <a:cubicBezTo>
                  <a:pt x="1172" y="59032"/>
                  <a:pt x="0" y="57860"/>
                  <a:pt x="0" y="56403"/>
                </a:cubicBezTo>
                <a:lnTo>
                  <a:pt x="0" y="2629"/>
                </a:lnTo>
                <a:cubicBezTo>
                  <a:pt x="0" y="1173"/>
                  <a:pt x="1172" y="1"/>
                  <a:pt x="2629" y="1"/>
                </a:cubicBezTo>
                <a:lnTo>
                  <a:pt x="50259" y="1"/>
                </a:lnTo>
                <a:cubicBezTo>
                  <a:pt x="51716" y="1"/>
                  <a:pt x="52888" y="1173"/>
                  <a:pt x="52888" y="2629"/>
                </a:cubicBezTo>
                <a:lnTo>
                  <a:pt x="52888" y="56403"/>
                </a:lnTo>
                <a:cubicBezTo>
                  <a:pt x="52888" y="57860"/>
                  <a:pt x="51716" y="59032"/>
                  <a:pt x="50259" y="59032"/>
                </a:cubicBezTo>
                <a:close/>
              </a:path>
            </a:pathLst>
          </a:custGeom>
          <a:noFill/>
          <a:ln w="10300" cap="flat" cmpd="sng">
            <a:solidFill>
              <a:srgbClr val="F2A365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0" name="Google Shape;1640;p20"/>
          <p:cNvSpPr/>
          <p:nvPr/>
        </p:nvSpPr>
        <p:spPr>
          <a:xfrm>
            <a:off x="2837949" y="2807701"/>
            <a:ext cx="1518972" cy="1444365"/>
          </a:xfrm>
          <a:custGeom>
            <a:avLst/>
            <a:gdLst/>
            <a:ahLst/>
            <a:cxnLst/>
            <a:rect l="l" t="t" r="r" b="b"/>
            <a:pathLst>
              <a:path w="52889" h="59032" fill="none" extrusionOk="0">
                <a:moveTo>
                  <a:pt x="50260" y="59032"/>
                </a:moveTo>
                <a:lnTo>
                  <a:pt x="2629" y="59032"/>
                </a:lnTo>
                <a:cubicBezTo>
                  <a:pt x="1173" y="59032"/>
                  <a:pt x="1" y="57860"/>
                  <a:pt x="1" y="56403"/>
                </a:cubicBezTo>
                <a:lnTo>
                  <a:pt x="1" y="2629"/>
                </a:lnTo>
                <a:cubicBezTo>
                  <a:pt x="1" y="1173"/>
                  <a:pt x="1173" y="1"/>
                  <a:pt x="2629" y="1"/>
                </a:cubicBezTo>
                <a:lnTo>
                  <a:pt x="50260" y="1"/>
                </a:lnTo>
                <a:cubicBezTo>
                  <a:pt x="51685" y="1"/>
                  <a:pt x="52888" y="1173"/>
                  <a:pt x="52888" y="2629"/>
                </a:cubicBezTo>
                <a:lnTo>
                  <a:pt x="52888" y="56403"/>
                </a:lnTo>
                <a:cubicBezTo>
                  <a:pt x="52857" y="57860"/>
                  <a:pt x="51685" y="59032"/>
                  <a:pt x="50260" y="59032"/>
                </a:cubicBezTo>
                <a:close/>
              </a:path>
            </a:pathLst>
          </a:custGeom>
          <a:noFill/>
          <a:ln w="10300" cap="flat" cmpd="sng">
            <a:solidFill>
              <a:srgbClr val="222831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1" name="Google Shape;1641;p20"/>
          <p:cNvSpPr/>
          <p:nvPr/>
        </p:nvSpPr>
        <p:spPr>
          <a:xfrm>
            <a:off x="4787107" y="2807701"/>
            <a:ext cx="1518972" cy="1444365"/>
          </a:xfrm>
          <a:custGeom>
            <a:avLst/>
            <a:gdLst/>
            <a:ahLst/>
            <a:cxnLst/>
            <a:rect l="l" t="t" r="r" b="b"/>
            <a:pathLst>
              <a:path w="52889" h="59032" fill="none" extrusionOk="0">
                <a:moveTo>
                  <a:pt x="50260" y="59032"/>
                </a:moveTo>
                <a:lnTo>
                  <a:pt x="2629" y="59032"/>
                </a:lnTo>
                <a:cubicBezTo>
                  <a:pt x="1172" y="59032"/>
                  <a:pt x="1" y="57860"/>
                  <a:pt x="1" y="56403"/>
                </a:cubicBezTo>
                <a:lnTo>
                  <a:pt x="1" y="2629"/>
                </a:lnTo>
                <a:cubicBezTo>
                  <a:pt x="1" y="1173"/>
                  <a:pt x="1172" y="1"/>
                  <a:pt x="2629" y="1"/>
                </a:cubicBezTo>
                <a:lnTo>
                  <a:pt x="50260" y="1"/>
                </a:lnTo>
                <a:cubicBezTo>
                  <a:pt x="51716" y="1"/>
                  <a:pt x="52888" y="1173"/>
                  <a:pt x="52888" y="2629"/>
                </a:cubicBezTo>
                <a:lnTo>
                  <a:pt x="52888" y="56403"/>
                </a:lnTo>
                <a:cubicBezTo>
                  <a:pt x="52888" y="57860"/>
                  <a:pt x="51716" y="59032"/>
                  <a:pt x="50260" y="59032"/>
                </a:cubicBezTo>
                <a:close/>
              </a:path>
            </a:pathLst>
          </a:custGeom>
          <a:noFill/>
          <a:ln w="10300" cap="flat" cmpd="sng">
            <a:solidFill>
              <a:srgbClr val="C4C4C4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2" name="Google Shape;1642;p20"/>
          <p:cNvSpPr/>
          <p:nvPr/>
        </p:nvSpPr>
        <p:spPr>
          <a:xfrm>
            <a:off x="6737184" y="2807701"/>
            <a:ext cx="1518943" cy="1444365"/>
          </a:xfrm>
          <a:custGeom>
            <a:avLst/>
            <a:gdLst/>
            <a:ahLst/>
            <a:cxnLst/>
            <a:rect l="l" t="t" r="r" b="b"/>
            <a:pathLst>
              <a:path w="52888" h="59032" fill="none" extrusionOk="0">
                <a:moveTo>
                  <a:pt x="50259" y="59032"/>
                </a:moveTo>
                <a:lnTo>
                  <a:pt x="2629" y="59032"/>
                </a:lnTo>
                <a:cubicBezTo>
                  <a:pt x="1172" y="59032"/>
                  <a:pt x="0" y="57860"/>
                  <a:pt x="0" y="56403"/>
                </a:cubicBezTo>
                <a:lnTo>
                  <a:pt x="0" y="2629"/>
                </a:lnTo>
                <a:cubicBezTo>
                  <a:pt x="0" y="1173"/>
                  <a:pt x="1172" y="1"/>
                  <a:pt x="2629" y="1"/>
                </a:cubicBezTo>
                <a:lnTo>
                  <a:pt x="50259" y="1"/>
                </a:lnTo>
                <a:cubicBezTo>
                  <a:pt x="51684" y="1"/>
                  <a:pt x="52888" y="1173"/>
                  <a:pt x="52888" y="2629"/>
                </a:cubicBezTo>
                <a:lnTo>
                  <a:pt x="52888" y="56403"/>
                </a:lnTo>
                <a:cubicBezTo>
                  <a:pt x="52888" y="57860"/>
                  <a:pt x="51716" y="59032"/>
                  <a:pt x="50259" y="59032"/>
                </a:cubicBezTo>
                <a:close/>
              </a:path>
            </a:pathLst>
          </a:custGeom>
          <a:noFill/>
          <a:ln w="10300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8" name="Google Shape;1678;p20"/>
          <p:cNvSpPr txBox="1"/>
          <p:nvPr/>
        </p:nvSpPr>
        <p:spPr>
          <a:xfrm>
            <a:off x="887900" y="3289288"/>
            <a:ext cx="15189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1500" dirty="0">
                <a:solidFill>
                  <a:srgbClr val="FFA66F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Избиране на технологии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1500" dirty="0">
                <a:solidFill>
                  <a:srgbClr val="FFA66F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(не на </a:t>
            </a:r>
            <a:r>
              <a:rPr lang="en-GB" sz="1500" dirty="0" err="1">
                <a:solidFill>
                  <a:srgbClr val="FFA66F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.net</a:t>
            </a:r>
            <a:r>
              <a:rPr lang="bg-BG" sz="1500" dirty="0">
                <a:solidFill>
                  <a:srgbClr val="FFA66F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)</a:t>
            </a:r>
            <a:endParaRPr sz="1500" dirty="0">
              <a:solidFill>
                <a:srgbClr val="FFA66F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680" name="Google Shape;1680;p20"/>
          <p:cNvSpPr txBox="1"/>
          <p:nvPr/>
        </p:nvSpPr>
        <p:spPr>
          <a:xfrm>
            <a:off x="2837515" y="3289288"/>
            <a:ext cx="15189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 smtClean="0">
                <a:solidFill>
                  <a:srgbClr val="222831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React Reader &amp; components</a:t>
            </a:r>
            <a:endParaRPr sz="1500" dirty="0">
              <a:solidFill>
                <a:srgbClr val="222831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682" name="Google Shape;1682;p20"/>
          <p:cNvSpPr txBox="1"/>
          <p:nvPr/>
        </p:nvSpPr>
        <p:spPr>
          <a:xfrm>
            <a:off x="4738901" y="3289288"/>
            <a:ext cx="1630867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1500" dirty="0">
                <a:solidFill>
                  <a:schemeClr val="accent5">
                    <a:lumMod val="75000"/>
                  </a:schemeClr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Добавянето на книги/читатели връща грешка</a:t>
            </a:r>
            <a:endParaRPr sz="1500" dirty="0">
              <a:solidFill>
                <a:schemeClr val="accent5">
                  <a:lumMod val="75000"/>
                </a:schemeClr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684" name="Google Shape;1684;p20"/>
          <p:cNvSpPr txBox="1"/>
          <p:nvPr/>
        </p:nvSpPr>
        <p:spPr>
          <a:xfrm>
            <a:off x="6749446" y="3289283"/>
            <a:ext cx="15189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1500" dirty="0">
                <a:solidFill>
                  <a:srgbClr val="30475E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Мързел</a:t>
            </a:r>
            <a:endParaRPr sz="1500" dirty="0">
              <a:solidFill>
                <a:srgbClr val="30475E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686" name="Google Shape;1686;p20"/>
          <p:cNvSpPr txBox="1"/>
          <p:nvPr/>
        </p:nvSpPr>
        <p:spPr>
          <a:xfrm>
            <a:off x="717400" y="411475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2800" dirty="0">
                <a:latin typeface="Fira Sans Medium"/>
                <a:ea typeface="Fira Sans Medium"/>
                <a:cs typeface="Fira Sans Medium"/>
                <a:sym typeface="Fira Sans Medium"/>
              </a:rPr>
              <a:t>Проблеми</a:t>
            </a:r>
            <a:endParaRPr sz="28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pic>
        <p:nvPicPr>
          <p:cNvPr id="9220" name="Picture 4" descr="This may contain: a close up of a cartoon character with green eyes">
            <a:extLst>
              <a:ext uri="{FF2B5EF4-FFF2-40B4-BE49-F238E27FC236}">
                <a16:creationId xmlns:a16="http://schemas.microsoft.com/office/drawing/2014/main" id="{46E20148-632D-9BB5-BD1D-D08AAB174E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900" y="1142451"/>
            <a:ext cx="1578882" cy="1444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Story Pin image">
            <a:extLst>
              <a:ext uri="{FF2B5EF4-FFF2-40B4-BE49-F238E27FC236}">
                <a16:creationId xmlns:a16="http://schemas.microsoft.com/office/drawing/2014/main" id="{1D578E8D-A70E-4ABE-B3E8-25EAB87B67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531"/>
          <a:stretch/>
        </p:blipFill>
        <p:spPr bwMode="auto">
          <a:xfrm>
            <a:off x="4764893" y="1142451"/>
            <a:ext cx="1578882" cy="1439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Picture 8" descr="This may contain: a cartoon character holding his head in front of a police car">
            <a:extLst>
              <a:ext uri="{FF2B5EF4-FFF2-40B4-BE49-F238E27FC236}">
                <a16:creationId xmlns:a16="http://schemas.microsoft.com/office/drawing/2014/main" id="{5FB19237-490A-1315-09CF-6BE7DE84BE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93" r="25264"/>
          <a:stretch/>
        </p:blipFill>
        <p:spPr bwMode="auto">
          <a:xfrm>
            <a:off x="2837515" y="1147001"/>
            <a:ext cx="1578882" cy="1444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6" name="Picture 10" descr="Story Pin image">
            <a:extLst>
              <a:ext uri="{FF2B5EF4-FFF2-40B4-BE49-F238E27FC236}">
                <a16:creationId xmlns:a16="http://schemas.microsoft.com/office/drawing/2014/main" id="{343FA659-0507-6ED8-C933-C76E52C47B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9446" y="1147001"/>
            <a:ext cx="1578882" cy="1444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8">
          <a:extLst>
            <a:ext uri="{FF2B5EF4-FFF2-40B4-BE49-F238E27FC236}">
              <a16:creationId xmlns:a16="http://schemas.microsoft.com/office/drawing/2014/main" id="{326E551D-5977-38A1-7EF4-3AEF25867F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33">
            <a:extLst>
              <a:ext uri="{FF2B5EF4-FFF2-40B4-BE49-F238E27FC236}">
                <a16:creationId xmlns:a16="http://schemas.microsoft.com/office/drawing/2014/main" id="{E83F85CE-64AC-888B-9247-E4F53A7144D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44707" y="386760"/>
            <a:ext cx="6054583" cy="188832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3600" dirty="0"/>
              <a:t>Демонстрация</a:t>
            </a:r>
          </a:p>
        </p:txBody>
      </p:sp>
      <p:sp>
        <p:nvSpPr>
          <p:cNvPr id="512" name="Oval 511">
            <a:extLst>
              <a:ext uri="{FF2B5EF4-FFF2-40B4-BE49-F238E27FC236}">
                <a16:creationId xmlns:a16="http://schemas.microsoft.com/office/drawing/2014/main" id="{7259EC40-7E4F-D87C-79A6-EBC4812FCA03}"/>
              </a:ext>
            </a:extLst>
          </p:cNvPr>
          <p:cNvSpPr/>
          <p:nvPr/>
        </p:nvSpPr>
        <p:spPr>
          <a:xfrm>
            <a:off x="-900129" y="3596728"/>
            <a:ext cx="1572212" cy="1505951"/>
          </a:xfrm>
          <a:prstGeom prst="ellipse">
            <a:avLst/>
          </a:prstGeom>
          <a:solidFill>
            <a:srgbClr val="D3F7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13" name="Rectangle: Rounded Corners 512">
            <a:extLst>
              <a:ext uri="{FF2B5EF4-FFF2-40B4-BE49-F238E27FC236}">
                <a16:creationId xmlns:a16="http://schemas.microsoft.com/office/drawing/2014/main" id="{40EDC56C-8B2D-3392-A3D7-03F5DC12721A}"/>
              </a:ext>
            </a:extLst>
          </p:cNvPr>
          <p:cNvSpPr/>
          <p:nvPr/>
        </p:nvSpPr>
        <p:spPr>
          <a:xfrm>
            <a:off x="0" y="0"/>
            <a:ext cx="538843" cy="5143500"/>
          </a:xfrm>
          <a:prstGeom prst="roundRect">
            <a:avLst>
              <a:gd name="adj" fmla="val 0"/>
            </a:avLst>
          </a:prstGeom>
          <a:solidFill>
            <a:srgbClr val="EDFD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194" name="Picture 2" descr="Story Pin image">
            <a:hlinkClick r:id="rId5"/>
            <a:extLst>
              <a:ext uri="{FF2B5EF4-FFF2-40B4-BE49-F238E27FC236}">
                <a16:creationId xmlns:a16="http://schemas.microsoft.com/office/drawing/2014/main" id="{01B8C54E-0F9D-F7FA-E06C-8A2A7D6A31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9948" y="1415142"/>
            <a:ext cx="2324100" cy="327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All Goofy Ahh Sound Effects (mp3cut.net)">
            <a:hlinkClick r:id="" action="ppaction://media"/>
            <a:extLst>
              <a:ext uri="{FF2B5EF4-FFF2-40B4-BE49-F238E27FC236}">
                <a16:creationId xmlns:a16="http://schemas.microsoft.com/office/drawing/2014/main" id="{27650012-C1DF-BAAF-63DC-9549FF754CD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701235" y="4349703"/>
            <a:ext cx="406400" cy="4064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DE44CDA-A1CA-238D-FBE7-0B8DA3F30C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6400" y="3446094"/>
            <a:ext cx="1508595" cy="1430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All Goofy Ahh Sound Effects (mp3cut.net)">
            <a:hlinkClick r:id="" action="ppaction://media"/>
            <a:extLst>
              <a:ext uri="{FF2B5EF4-FFF2-40B4-BE49-F238E27FC236}">
                <a16:creationId xmlns:a16="http://schemas.microsoft.com/office/drawing/2014/main" id="{C1135F91-76EA-BE1F-F69C-4D94F8AB765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853635" y="4502103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40914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30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30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56122" numSld="999" showWhenStopped="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audio>
              <p:cMediaNode vol="56122" numSld="999" showWhenStopped="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Technology Infographics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378</TotalTime>
  <Words>160</Words>
  <Application>Microsoft Office PowerPoint</Application>
  <PresentationFormat>Презентация на цял екран (16:9)</PresentationFormat>
  <Paragraphs>41</Paragraphs>
  <Slides>10</Slides>
  <Notes>10</Notes>
  <HiddenSlides>0</HiddenSlides>
  <MMClips>4</MMClips>
  <ScaleCrop>false</ScaleCrop>
  <HeadingPairs>
    <vt:vector size="6" baseType="variant">
      <vt:variant>
        <vt:lpstr>Използвани шрифтове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Заглавия на слайдовете</vt:lpstr>
      </vt:variant>
      <vt:variant>
        <vt:i4>10</vt:i4>
      </vt:variant>
    </vt:vector>
  </HeadingPairs>
  <TitlesOfParts>
    <vt:vector size="18" baseType="lpstr">
      <vt:lpstr>Exo</vt:lpstr>
      <vt:lpstr>Fira Sans Extra Condensed Medium</vt:lpstr>
      <vt:lpstr>Raleway</vt:lpstr>
      <vt:lpstr>Calibri</vt:lpstr>
      <vt:lpstr>Fira Sans Medium</vt:lpstr>
      <vt:lpstr>Symbol</vt:lpstr>
      <vt:lpstr>Arial</vt:lpstr>
      <vt:lpstr>Technology Infographics by Slidesgo</vt:lpstr>
      <vt:lpstr>Презентация на PowerPoint</vt:lpstr>
      <vt:lpstr>Отбор „Slayers“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Демонстрация</vt:lpstr>
      <vt:lpstr>Браво бе, Филипс! (Благодарим за вниманието)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на PowerPoint</dc:title>
  <dc:creator>Doriana Petkova</dc:creator>
  <cp:lastModifiedBy>V122</cp:lastModifiedBy>
  <cp:revision>10</cp:revision>
  <dcterms:modified xsi:type="dcterms:W3CDTF">2025-02-23T08:03:46Z</dcterms:modified>
</cp:coreProperties>
</file>